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8" r:id="rId7"/>
    <p:sldId id="262" r:id="rId8"/>
    <p:sldId id="266" r:id="rId9"/>
    <p:sldId id="263" r:id="rId10"/>
    <p:sldId id="270" r:id="rId11"/>
    <p:sldId id="264" r:id="rId12"/>
    <p:sldId id="269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6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78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89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48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20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53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6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68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6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19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BAF9D-F829-4DC0-8391-9FB4C98204D3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50DC3-61D8-4273-B699-97BE478E1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6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61"/>
            <a:ext cx="12192000" cy="68783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413188" y="506315"/>
            <a:ext cx="4173498" cy="582500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702629" y="709127"/>
            <a:ext cx="735252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2022 - Год </a:t>
            </a:r>
            <a:r>
              <a:rPr lang="ru-RU" sz="40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народного искусства и нематериального культурного наследия народов России</a:t>
            </a:r>
            <a:r>
              <a:rPr lang="ru-RU" sz="4000" b="1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135 лет со дня рождения </a:t>
            </a:r>
          </a:p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И.И. Голикова – </a:t>
            </a:r>
          </a:p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русского художника, основателя искусства Палеха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3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1974" r="8425" b="16462"/>
          <a:stretch/>
        </p:blipFill>
        <p:spPr>
          <a:xfrm>
            <a:off x="1" y="-1010"/>
            <a:ext cx="12192000" cy="6867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184759"/>
            <a:ext cx="7091264" cy="64958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51" y="184759"/>
            <a:ext cx="4603178" cy="647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1974" r="8425" b="16462"/>
          <a:stretch/>
        </p:blipFill>
        <p:spPr>
          <a:xfrm>
            <a:off x="1" y="-1010"/>
            <a:ext cx="12192000" cy="6867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620" y="195943"/>
            <a:ext cx="118778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FFC000">
                    <a:lumMod val="50000"/>
                  </a:srgbClr>
                </a:solidFill>
              </a:rPr>
              <a:t>    На </a:t>
            </a:r>
            <a:r>
              <a:rPr lang="ru-RU" sz="2800" b="1" dirty="0">
                <a:solidFill>
                  <a:srgbClr val="FFC000">
                    <a:lumMod val="50000"/>
                  </a:srgbClr>
                </a:solidFill>
              </a:rPr>
              <a:t>папье-маше темперой художники выполняют лаковые миниатюры на черном фоне и расписываются золотом. Обычно расписываются шкатулки, ларцы, кубышки, брошки, панно, пепельницы, заколки для галстука, игольницы.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30"/>
          <a:stretch/>
        </p:blipFill>
        <p:spPr>
          <a:xfrm>
            <a:off x="158620" y="2318182"/>
            <a:ext cx="11803225" cy="399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73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1974" r="8425" b="16462"/>
          <a:stretch/>
        </p:blipFill>
        <p:spPr>
          <a:xfrm>
            <a:off x="1" y="-1010"/>
            <a:ext cx="12192000" cy="6867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7" t="11695" r="18000" b="8207"/>
          <a:stretch/>
        </p:blipFill>
        <p:spPr>
          <a:xfrm>
            <a:off x="485191" y="914400"/>
            <a:ext cx="4320073" cy="5355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" t="4626" r="1923" b="4626"/>
          <a:stretch/>
        </p:blipFill>
        <p:spPr>
          <a:xfrm>
            <a:off x="5178490" y="1158058"/>
            <a:ext cx="6503436" cy="486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35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" t="8980" r="5328" b="10884"/>
          <a:stretch/>
        </p:blipFill>
        <p:spPr>
          <a:xfrm>
            <a:off x="0" y="-2042"/>
            <a:ext cx="12192000" cy="68485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596" y="251927"/>
            <a:ext cx="117379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Маршруты уникальных произведений Палеха пролегли 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Италию и Японию, Бельгию и США, в Париж и Монреаль.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915" y="1206034"/>
            <a:ext cx="9616657" cy="540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12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" t="8980" r="5328" b="10884"/>
          <a:stretch/>
        </p:blipFill>
        <p:spPr>
          <a:xfrm>
            <a:off x="0" y="-2042"/>
            <a:ext cx="12192000" cy="68485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04" y="195943"/>
            <a:ext cx="1177523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 Иван Иванович Голиков (1887-1937) родился в Москве в семье потомственного палехского художника-иконописца с трёхвековой художественной преемственностью.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 В десятилетнем возрасте Ваня Голиков был отдан на обучение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иконописному делу в известную в Палехе мастерскую братьев Софоновых.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 В 13 лет отправился в Петербург, а затем в Москву для работы в иконописных мастерских, где занимался реставрацией живописи, росписью церквей и монастырей (писал на иконах одежды).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Расписывал церкви в Казани, в Новодевичьем монастыре,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Грановитой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палате.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 С 1917 года художник начинает свои самостоятельные творческие поиски. Некоторое время Голиков работает театральным художником в Костроме, создавая декорации к спектаклям «Гроза», «Снегурочка», «Борис Годунов». </a:t>
            </a:r>
          </a:p>
        </p:txBody>
      </p:sp>
    </p:spTree>
    <p:extLst>
      <p:ext uri="{BB962C8B-B14F-4D97-AF65-F5344CB8AC3E}">
        <p14:creationId xmlns:p14="http://schemas.microsoft.com/office/powerpoint/2010/main" val="2435763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10253" r="7737" b="8632"/>
          <a:stretch/>
        </p:blipFill>
        <p:spPr>
          <a:xfrm>
            <a:off x="0" y="-2641"/>
            <a:ext cx="12192000" cy="68365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975" y="93633"/>
            <a:ext cx="11887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   В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1921 году он создал свою первую миниатюру — расписал шкатулку из папье-маше, и показал её руководству Кустарного музея (сегодня это Всероссийский музей декоративно-прикладного и народного искусства) в Москве. Работая в мастерской художника А. А. Глазунова, Иван Голиков создал целый ряд росписей на папье-маше, наметив основные черты нового искусства, и став, по сути, его отцом-основателем. 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    Манера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художника заинтересовала ряд искусствоведов, среди которых был его дальний родственник А. В.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Бакушинский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, оказавший содействие в организации артели по производству расписных шкатулок из папье-маше «Артель древней живописи», которая была создана в 1924 г.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   В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том же году работы палехских мастеров (бывших иконописцев) — И. И. Голикова, И. М.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Баканова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, И. В. Маркичева и А. В.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Котухина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были показаны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на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XIV Международной художественной выставке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Венеции,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вызвав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большой интерес.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    На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Всемирной выставке декоративных искусств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в Париже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артель получила Гран-при,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а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И. И. Голиков был удостоен Почётного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диплома.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После Парижа были успехи в Милане, Вене и Берлине. </a:t>
            </a:r>
          </a:p>
          <a:p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40" y="4233448"/>
            <a:ext cx="3536302" cy="2461266"/>
          </a:xfrm>
          <a:prstGeom prst="rec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5482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61"/>
            <a:ext cx="12192000" cy="68783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3" t="5987" r="9319" b="4762"/>
          <a:stretch/>
        </p:blipFill>
        <p:spPr>
          <a:xfrm>
            <a:off x="289250" y="500345"/>
            <a:ext cx="7091265" cy="53966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" t="2779" r="6319" b="7897"/>
          <a:stretch/>
        </p:blipFill>
        <p:spPr>
          <a:xfrm>
            <a:off x="8714925" y="3274201"/>
            <a:ext cx="3256251" cy="331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65" y="259507"/>
            <a:ext cx="3512457" cy="274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0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1974" r="8425" b="16462"/>
          <a:stretch/>
        </p:blipFill>
        <p:spPr>
          <a:xfrm>
            <a:off x="1" y="-1010"/>
            <a:ext cx="12192000" cy="6867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620" y="177282"/>
            <a:ext cx="1185920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Иван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Голиков расписал множество лакированных изделий — от крупных ларцов до миниатюрных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бисерниц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. Все его работы являют собой образец тончайшего письма, превосходных композиционных решений и необычного подхода к былинным и литературным сюжетам. Многие из них он брал непосредственно из самой жизни.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Тематика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произведений: история, фольклор, литература, сельские мотивы, современная, революционная, битвы, тройки, орнаментальные мотивы.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Вершиной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его творчества считаются миниатюры, созданные в 1932-1933 годах для подарочного издания «Слова о полку Игореве».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Для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его работ характерна смесь реальности со сказочной фантазией: на былинной красной тройке по заснеженному пейзажу у него может ехать не сказочный персонаж, а красноармеец в будёновке.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Манеру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отца переняли двое его сыновей, ставших палехскими мастерами лаковой живописи: Георгий и Николай, а также его внук Юрий. </a:t>
            </a:r>
          </a:p>
        </p:txBody>
      </p:sp>
    </p:spTree>
    <p:extLst>
      <p:ext uri="{BB962C8B-B14F-4D97-AF65-F5344CB8AC3E}">
        <p14:creationId xmlns:p14="http://schemas.microsoft.com/office/powerpoint/2010/main" val="1229178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61"/>
            <a:ext cx="12192000" cy="68783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2" y="431074"/>
            <a:ext cx="5993363" cy="4045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609" y="2268129"/>
            <a:ext cx="5521913" cy="423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81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61"/>
            <a:ext cx="12192000" cy="68783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298" y="149290"/>
            <a:ext cx="119338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Художник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скончался в 1937 году после тяжёлой болезни.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центре Палеха Ивану Голикову установлен памятник.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Именем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художника также названа одна из улиц Палеха,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а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в 1968 году в Палехе открылся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дом-музей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Голикова.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</a:p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Произведения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И. И. Голикова хранятся в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Государственном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Музее Палехского Искусства,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Государственном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Русском Музее,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Государственной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Третьяковской Галерее,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Всероссийском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Музее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декоративно-прикладного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народного искусства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, Музее народного искусства НИИ художественной промышленности. 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Лаковая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миниатюрная живопись, графические произведения, эскизы театральных костюмов и декораций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прославил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и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Палех на весь мир. </a:t>
            </a:r>
          </a:p>
        </p:txBody>
      </p:sp>
    </p:spTree>
    <p:extLst>
      <p:ext uri="{BB962C8B-B14F-4D97-AF65-F5344CB8AC3E}">
        <p14:creationId xmlns:p14="http://schemas.microsoft.com/office/powerpoint/2010/main" val="396739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11974" r="8425" b="16462"/>
          <a:stretch/>
        </p:blipFill>
        <p:spPr>
          <a:xfrm>
            <a:off x="1" y="-1010"/>
            <a:ext cx="12192000" cy="6867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6" t="4218" r="9608" b="2993"/>
          <a:stretch/>
        </p:blipFill>
        <p:spPr>
          <a:xfrm>
            <a:off x="195943" y="1415483"/>
            <a:ext cx="5486399" cy="5218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" t="2177" r="3359" b="2857"/>
          <a:stretch/>
        </p:blipFill>
        <p:spPr>
          <a:xfrm>
            <a:off x="6167535" y="157414"/>
            <a:ext cx="5607698" cy="501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27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" t="8980" r="5328" b="10884"/>
          <a:stretch/>
        </p:blipFill>
        <p:spPr>
          <a:xfrm>
            <a:off x="0" y="-2042"/>
            <a:ext cx="12192000" cy="68485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959" y="186612"/>
            <a:ext cx="118965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Стиль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древнерусской живописи мастера Палеха берегут более трех веков, при этом имея свой собственный оригинальный стиль, который отличается миниатюрным (мелочным) письмом, общим мягким тоном, многообразием элементов композиции и их живописностью, узорчатостью и разнообразием радужных сияний, деревьями с натуральной листвой, удлинённостью фигур.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" t="2993" r="5240" b="1905"/>
          <a:stretch/>
        </p:blipFill>
        <p:spPr>
          <a:xfrm>
            <a:off x="214604" y="2864268"/>
            <a:ext cx="5047861" cy="3822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93" y="2501425"/>
            <a:ext cx="4194357" cy="418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599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666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2022-01-28T18:16:41Z</dcterms:created>
  <dcterms:modified xsi:type="dcterms:W3CDTF">2022-02-01T18:16:42Z</dcterms:modified>
</cp:coreProperties>
</file>