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857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44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40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207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228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73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93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005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013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00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601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B3F22-01C3-4E8A-A148-4C966E09BEB3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28FA8-237A-4195-886E-9A9FAF65B8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136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405" y="5253364"/>
            <a:ext cx="1120415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60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Русский музей                 </a:t>
            </a:r>
            <a:r>
              <a:rPr lang="ru-RU" sz="4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г.Санкт</a:t>
            </a: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Петербург</a:t>
            </a:r>
            <a:endParaRPr lang="ru-RU" sz="4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380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81" y="95344"/>
            <a:ext cx="10488058" cy="5803392"/>
          </a:xfrm>
          <a:prstGeom prst="rect">
            <a:avLst/>
          </a:prstGeom>
          <a:ln w="1905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88135" y="5898736"/>
            <a:ext cx="12103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Васнецов Виктор Михайлович «Витязь на распутье» 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1882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636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94" y="142157"/>
            <a:ext cx="11005850" cy="5787243"/>
          </a:xfrm>
          <a:prstGeom prst="rect">
            <a:avLst/>
          </a:prstGeom>
          <a:ln w="1905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1" y="5780782"/>
            <a:ext cx="12103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Суриков Василий Иванович «Взятие снежного городка»</a:t>
            </a:r>
          </a:p>
          <a:p>
            <a:pPr algn="r"/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1891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829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6" r="19873"/>
          <a:stretch/>
        </p:blipFill>
        <p:spPr>
          <a:xfrm>
            <a:off x="854439" y="0"/>
            <a:ext cx="3860780" cy="68652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15219" y="0"/>
            <a:ext cx="7476781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Кружка с крышкой</a:t>
            </a:r>
          </a:p>
          <a:p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виде головы турчанки</a:t>
            </a:r>
          </a:p>
          <a:p>
            <a:pPr algn="ctr"/>
            <a:endParaRPr lang="ru-RU" sz="40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1800-х фарфор, рельеф, </a:t>
            </a:r>
          </a:p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роспись </a:t>
            </a:r>
            <a:r>
              <a:rPr lang="ru-RU" sz="4000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надглазурная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350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685" y="0"/>
            <a:ext cx="594931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8135" y="616945"/>
            <a:ext cx="6158681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Часы</a:t>
            </a:r>
          </a:p>
          <a:p>
            <a:pPr algn="ctr"/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Фабрика Ивана </a:t>
            </a:r>
            <a:r>
              <a:rPr lang="ru-RU" sz="5400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Дипнера</a:t>
            </a:r>
            <a:endParaRPr lang="ru-RU" sz="54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</a:t>
            </a: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</a:t>
            </a:r>
          </a:p>
          <a:p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бронза, литьё, чеканка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830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7" r="23555"/>
          <a:stretch/>
        </p:blipFill>
        <p:spPr>
          <a:xfrm>
            <a:off x="1334125" y="0"/>
            <a:ext cx="356766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80472" y="12680"/>
            <a:ext cx="731152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Фигура </a:t>
            </a:r>
          </a:p>
          <a:p>
            <a:pPr algn="ctr"/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«Тульская Женщина»</a:t>
            </a:r>
          </a:p>
          <a:p>
            <a:pPr algn="ctr"/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Серия «Народы России»</a:t>
            </a:r>
          </a:p>
          <a:p>
            <a:pPr algn="ctr"/>
            <a:endParaRPr lang="ru-RU" sz="44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моделям </a:t>
            </a:r>
          </a:p>
          <a:p>
            <a:pPr algn="ctr"/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Павла Каменского </a:t>
            </a:r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1908 </a:t>
            </a:r>
          </a:p>
          <a:p>
            <a:endParaRPr lang="ru-RU" sz="40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Фарфор, роспись </a:t>
            </a:r>
            <a:r>
              <a:rPr lang="ru-RU" sz="4000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надглазурная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160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7200"/>
            <a:ext cx="12192000" cy="3860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127" y="0"/>
            <a:ext cx="1158974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Подзор простыни. </a:t>
            </a:r>
          </a:p>
          <a:p>
            <a:pPr algn="ctr"/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Вологодская губерния</a:t>
            </a:r>
            <a:r>
              <a:rPr lang="ru-RU" sz="4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конец </a:t>
            </a:r>
            <a:r>
              <a:rPr lang="en-US" sz="4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XVIII</a:t>
            </a:r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века</a:t>
            </a:r>
          </a:p>
          <a:p>
            <a:pPr algn="ctr"/>
            <a:endParaRPr lang="ru-RU" sz="40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Вышивка строчкой и настилом по </a:t>
            </a:r>
          </a:p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плетёной сетке льняными нитями 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9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2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37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8" y="308103"/>
            <a:ext cx="4809662" cy="6219390"/>
          </a:xfrm>
          <a:prstGeom prst="rect">
            <a:avLst/>
          </a:prstGeom>
          <a:ln w="2286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6320118" y="2826127"/>
            <a:ext cx="539227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Архангел Гавриил</a:t>
            </a:r>
          </a:p>
          <a:p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(Ангел Златые Власы)</a:t>
            </a:r>
          </a:p>
          <a:p>
            <a:endParaRPr lang="ru-RU" sz="5400" b="1" i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</a:t>
            </a: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0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852" y="308472"/>
            <a:ext cx="4363537" cy="6241054"/>
          </a:xfrm>
          <a:prstGeom prst="rect">
            <a:avLst/>
          </a:prstGeom>
          <a:ln w="2286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88260" y="2796989"/>
            <a:ext cx="67375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Чудо Георгия о </a:t>
            </a:r>
            <a:r>
              <a:rPr lang="ru-RU" sz="5400" b="1" i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змие</a:t>
            </a:r>
            <a:endParaRPr lang="ru-RU" sz="5400" b="1" i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400" b="1" i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половина </a:t>
            </a:r>
          </a:p>
          <a:p>
            <a:pPr algn="ctr"/>
            <a: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</a:t>
            </a: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века 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79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59" y="241909"/>
            <a:ext cx="4798537" cy="6362702"/>
          </a:xfrm>
          <a:prstGeom prst="rect">
            <a:avLst/>
          </a:prstGeom>
          <a:ln w="2286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5441296" y="1379577"/>
            <a:ext cx="645588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Рублёв Андрей «Крещение»</a:t>
            </a:r>
          </a:p>
          <a:p>
            <a:endParaRPr lang="ru-RU" sz="72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Около 1408 года</a:t>
            </a:r>
            <a:endParaRPr lang="ru-RU" sz="54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547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877" y="299882"/>
            <a:ext cx="4610228" cy="6230038"/>
          </a:xfrm>
          <a:prstGeom prst="rect">
            <a:avLst/>
          </a:prstGeom>
          <a:ln w="2286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75422" y="1266941"/>
            <a:ext cx="653300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Рублёв Андрей «Сретение»</a:t>
            </a:r>
          </a:p>
          <a:p>
            <a:endParaRPr lang="ru-RU" sz="54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4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4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Около 1408 года </a:t>
            </a:r>
            <a:endParaRPr lang="ru-RU" sz="54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887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35" y="925417"/>
            <a:ext cx="8610178" cy="5424412"/>
          </a:xfrm>
          <a:prstGeom prst="rect">
            <a:avLst/>
          </a:prstGeom>
          <a:ln w="190500" cap="sq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982136" y="0"/>
            <a:ext cx="1111438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4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«Девятый вал» 1850 г.</a:t>
            </a:r>
          </a:p>
          <a:p>
            <a:pPr algn="r"/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</a:p>
          <a:p>
            <a:pPr algn="r"/>
            <a:endParaRPr lang="ru-RU" sz="4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48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40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40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Айвазовский </a:t>
            </a:r>
          </a:p>
          <a:p>
            <a:pPr algn="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</a:t>
            </a:r>
          </a:p>
          <a:p>
            <a:pPr algn="r"/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Константинович </a:t>
            </a:r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endParaRPr lang="ru-RU" sz="4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861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02" y="129010"/>
            <a:ext cx="8663459" cy="6021104"/>
          </a:xfrm>
          <a:prstGeom prst="rect">
            <a:avLst/>
          </a:prstGeom>
          <a:ln w="1905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8857561" y="495759"/>
            <a:ext cx="322794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Брюллов</a:t>
            </a:r>
          </a:p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Брюлло</a:t>
            </a:r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 </a:t>
            </a:r>
          </a:p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Павлович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702" y="6150114"/>
            <a:ext cx="11892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«Последний день Помпеи» 1833 г.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797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4" y="164064"/>
            <a:ext cx="11909233" cy="5517945"/>
          </a:xfrm>
          <a:prstGeom prst="rect">
            <a:avLst/>
          </a:prstGeom>
          <a:ln w="1905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2" y="5533284"/>
            <a:ext cx="12191999" cy="1324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Репин Илья Ефимович «Бурлаки на Волге» </a:t>
            </a:r>
          </a:p>
          <a:p>
            <a:r>
              <a:rPr lang="ru-RU" sz="4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</a:t>
            </a: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1870-1873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723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26" y="198461"/>
            <a:ext cx="10251576" cy="5954457"/>
          </a:xfrm>
          <a:prstGeom prst="rect">
            <a:avLst/>
          </a:prstGeom>
          <a:ln w="1905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572877" y="6150114"/>
            <a:ext cx="11047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Репин Илья Ефимович «Запорожцы» </a:t>
            </a: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1880-1891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4885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165</Words>
  <Application>Microsoft Office PowerPoint</Application>
  <PresentationFormat>Широкоэкранный</PresentationFormat>
  <Paragraphs>76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operatorpc</dc:creator>
  <cp:lastModifiedBy>operatorpc</cp:lastModifiedBy>
  <cp:revision>13</cp:revision>
  <dcterms:created xsi:type="dcterms:W3CDTF">2018-03-06T08:59:03Z</dcterms:created>
  <dcterms:modified xsi:type="dcterms:W3CDTF">2018-03-06T19:27:59Z</dcterms:modified>
</cp:coreProperties>
</file>