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5" r:id="rId5"/>
    <p:sldId id="264" r:id="rId6"/>
    <p:sldId id="266" r:id="rId7"/>
    <p:sldId id="26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84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60648"/>
            <a:ext cx="83164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«Надежда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искусства»</a:t>
            </a:r>
            <a:endParaRPr lang="ru-RU" sz="2800" dirty="0"/>
          </a:p>
        </p:txBody>
      </p:sp>
      <p:pic>
        <p:nvPicPr>
          <p:cNvPr id="1026" name="Picture 2" descr="C:\Users\voron\Desktop\__2020-06-03__16273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68760"/>
            <a:ext cx="6228185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13806" y="1844824"/>
            <a:ext cx="313019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prstClr val="white"/>
                </a:solidFill>
                <a:latin typeface="Bahnschrift SemiLight Condensed" panose="020B0502040204020203" pitchFamily="34" charset="0"/>
              </a:rPr>
              <a:t>Алексей Кондратьевич </a:t>
            </a:r>
            <a:r>
              <a:rPr lang="ru-RU" sz="4400" dirty="0" smtClean="0">
                <a:solidFill>
                  <a:prstClr val="white"/>
                </a:solidFill>
                <a:latin typeface="Bahnschrift SemiLight Condensed" panose="020B0502040204020203" pitchFamily="34" charset="0"/>
              </a:rPr>
              <a:t>Саврасов</a:t>
            </a:r>
            <a:endParaRPr lang="ru-RU" sz="4400" dirty="0">
              <a:latin typeface="Bahnschrift SemiLight Condensed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7" y="5661248"/>
            <a:ext cx="65352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 лет со дня рождения</a:t>
            </a:r>
          </a:p>
        </p:txBody>
      </p:sp>
    </p:spTree>
    <p:extLst>
      <p:ext uri="{BB962C8B-B14F-4D97-AF65-F5344CB8AC3E}">
        <p14:creationId xmlns:p14="http://schemas.microsoft.com/office/powerpoint/2010/main" val="2212765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32000" contrast="40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oron\Desktop\savrasov_stone_razliv-jp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844823"/>
            <a:ext cx="5187454" cy="352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8041" y="353433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 Саврасов родился в Москве в 1830 году, в небогатой семье торговца галантерейными товарами.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6966" y="1484270"/>
            <a:ext cx="366953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будущего художника прошло в живописных местах Замоскворечья.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лет он начал самостоятельно заниматься живописью, рисовал пейзажи акварельными красками на популярные в то время романтические сюжеты, которые видел в журналах.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Отец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разделял увлечения сына.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считал художников ремесленниками и малярами, а искусство — делом неприбыльным и несерьезным.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5805264"/>
            <a:ext cx="9036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Однако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талант Алексея Саврасова оценили рыночные торговцы, которые скупали его пейзажи и продавали с наценкой.</a:t>
            </a:r>
          </a:p>
        </p:txBody>
      </p:sp>
    </p:spTree>
    <p:extLst>
      <p:ext uri="{BB962C8B-B14F-4D97-AF65-F5344CB8AC3E}">
        <p14:creationId xmlns:p14="http://schemas.microsoft.com/office/powerpoint/2010/main" val="993372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32000" contrast="40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oron\Desktop\savrasov_moscow_suburbs-jp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18" y="1628800"/>
            <a:ext cx="5561820" cy="414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43038" y="1992744"/>
            <a:ext cx="318098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Художник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создал особый жанр русского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пейзажа.</a:t>
            </a:r>
          </a:p>
          <a:p>
            <a:pPr algn="just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Он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писал обыденные для средней полосы России виды, наполняя их особой тонкой лирикой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6064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Уже в 19-летнем возрасте он был художником, которого знали в кругах петербургской интеллигенции и даже называли «надеждой русского искусства». </a:t>
            </a:r>
          </a:p>
        </p:txBody>
      </p:sp>
    </p:spTree>
    <p:extLst>
      <p:ext uri="{BB962C8B-B14F-4D97-AF65-F5344CB8AC3E}">
        <p14:creationId xmlns:p14="http://schemas.microsoft.com/office/powerpoint/2010/main" val="2853052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32000" contrast="40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oron\Desktop\vid-na-kreml-ot-krymskogo-mosta-v-nenastnuyu-pogodu-1851-jp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052736"/>
            <a:ext cx="5653889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5517232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Саврасов осваивал традиции романтизма и </a:t>
            </a:r>
            <a:r>
              <a:rPr lang="ru-RU" dirty="0" smtClean="0"/>
              <a:t>стремился </a:t>
            </a:r>
            <a:r>
              <a:rPr lang="ru-RU" dirty="0"/>
              <a:t>к большей естественности и реалистичности: в его творчестве переплетались обе традиции, и ни одна из них не доминировала.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0456" y="334397"/>
            <a:ext cx="8100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романтической традицией и реализмом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40152" y="1432241"/>
            <a:ext cx="298782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Саврасов писал русскую природу средней полосы, в окружении которой живет обычный человек: широкие плодородные поля с бедными деревеньками, холмы, равнины и леса. На период его становления пришелся рубеж двух художественных стилей — романтизма и реализма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2115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32000" contrast="40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21487" y="344379"/>
            <a:ext cx="69638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Поэтические пейзажи Алексея Саврасова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84195" y="970013"/>
            <a:ext cx="31683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1857 году художника пригласили преподавать в Московское училище живописи и ваяния, которое он сам не так давно окончил.  Саврасов стал руководить пейзажным классом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3" y="5085184"/>
            <a:ext cx="84717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учил своих студентов чаще работать на природе: например, мог прервать занятие и позвать всех в парк, чтобы молодые художники зарисовали распускающиеся листья.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83257"/>
            <a:ext cx="548399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6388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32000" contrast="40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29" y="404664"/>
            <a:ext cx="6453103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60231" y="427534"/>
            <a:ext cx="219689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середине 1860-х годов Саврасов много путешествовал, посетил Францию﻿, Англию, Данию и Германию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Он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знакомился с европейскими пейзажистами, написал несколько видов швейцарских гор.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5085184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i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В </a:t>
            </a:r>
            <a:r>
              <a:rPr lang="ru-RU" sz="20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1867 году Саврасов создал полотно «Сельский вид». </a:t>
            </a:r>
            <a:endParaRPr lang="ru-RU" sz="2000" i="1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i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Картина </a:t>
            </a:r>
            <a:r>
              <a:rPr lang="ru-RU" sz="20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стала важным этапом для художника: виды и состояния природы, которые он запечатлел в своей работе, позже станут типичными для всего его творчества</a:t>
            </a:r>
            <a:endParaRPr lang="ru-RU" sz="2000" i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587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32000" contrast="40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32040" y="808312"/>
            <a:ext cx="403244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Расцвет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 Саврасова пришелся на 1870-е годы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Саврасов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говорил: «Лови всегда весну, не просыпай солнечных восходов, раннего утра. Природа никогда не бывает более разнообразной 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богатой».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Весна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любимым временем года художника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1871 году Саврасов написал полотно «Грачи прилетели» — под впечатлением от волжских пейзажей.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Полотно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 громким событием в художественных кругах Петербурга</a:t>
            </a:r>
            <a:r>
              <a:rPr lang="ru-RU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60648"/>
            <a:ext cx="70096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«Грачи прилетели»</a:t>
            </a:r>
            <a:endParaRPr lang="ru-RU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voron\Desktop\460px-rooksbackofsavrasov-jp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" y="808312"/>
            <a:ext cx="4391093" cy="5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637129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221</TotalTime>
  <Words>407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Паркет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NV</dc:creator>
  <cp:lastModifiedBy>voron</cp:lastModifiedBy>
  <cp:revision>14</cp:revision>
  <dcterms:created xsi:type="dcterms:W3CDTF">2025-04-04T08:14:10Z</dcterms:created>
  <dcterms:modified xsi:type="dcterms:W3CDTF">2025-04-05T09:20:33Z</dcterms:modified>
</cp:coreProperties>
</file>