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58" r:id="rId3"/>
    <p:sldId id="259" r:id="rId4"/>
    <p:sldId id="262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88" autoAdjust="0"/>
  </p:normalViewPr>
  <p:slideViewPr>
    <p:cSldViewPr>
      <p:cViewPr varScale="1">
        <p:scale>
          <a:sx n="61" d="100"/>
          <a:sy n="61" d="100"/>
        </p:scale>
        <p:origin x="-16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86923-4EA0-4392-B77B-2761CC16D755}" type="datetimeFigureOut">
              <a:rPr lang="ru-RU" smtClean="0"/>
              <a:pPr/>
              <a:t>11.05.2025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B038B-47F1-4E20-A8A6-62930D6DEA4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divitelnoe-o-kompozitorah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50405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9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ccf619172a018ea886043597dbf3bb6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2</cp:revision>
  <dcterms:created xsi:type="dcterms:W3CDTF">2025-05-11T09:33:17Z</dcterms:created>
  <dcterms:modified xsi:type="dcterms:W3CDTF">2025-05-11T17:45:22Z</dcterms:modified>
</cp:coreProperties>
</file>