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4" r:id="rId4"/>
    <p:sldId id="275" r:id="rId5"/>
    <p:sldId id="289" r:id="rId6"/>
    <p:sldId id="292" r:id="rId7"/>
    <p:sldId id="291" r:id="rId8"/>
    <p:sldId id="276" r:id="rId9"/>
    <p:sldId id="277" r:id="rId10"/>
    <p:sldId id="278" r:id="rId11"/>
    <p:sldId id="279" r:id="rId12"/>
    <p:sldId id="280" r:id="rId13"/>
    <p:sldId id="286" r:id="rId14"/>
    <p:sldId id="288" r:id="rId15"/>
    <p:sldId id="290" r:id="rId16"/>
    <p:sldId id="281" r:id="rId17"/>
    <p:sldId id="282" r:id="rId18"/>
    <p:sldId id="283" r:id="rId19"/>
    <p:sldId id="284" r:id="rId20"/>
    <p:sldId id="285" r:id="rId21"/>
    <p:sldId id="29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21F"/>
    <a:srgbClr val="E3410F"/>
    <a:srgbClr val="EDDCC9"/>
    <a:srgbClr val="FF9966"/>
    <a:srgbClr val="FEDDB0"/>
    <a:srgbClr val="D37A03"/>
    <a:srgbClr val="F3D18D"/>
    <a:srgbClr val="466240"/>
    <a:srgbClr val="BBC9BB"/>
    <a:srgbClr val="B6CE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76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73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79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18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54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7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83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13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25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49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14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88AC80">
                <a:alpha val="81000"/>
              </a:srgbClr>
            </a:gs>
            <a:gs pos="93750">
              <a:srgbClr val="466240">
                <a:alpha val="80784"/>
              </a:srgbClr>
            </a:gs>
            <a:gs pos="36000">
              <a:schemeClr val="accent3">
                <a:alpha val="64000"/>
                <a:lumMod val="64000"/>
                <a:lumOff val="36000"/>
              </a:schemeClr>
            </a:gs>
            <a:gs pos="14000">
              <a:srgbClr val="BBC9BB">
                <a:lumMod val="60000"/>
                <a:lumOff val="40000"/>
              </a:srgbClr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C2EF-A254-47F5-8800-9068F733799A}" type="datetimeFigureOut">
              <a:rPr lang="ru-RU" smtClean="0"/>
              <a:pPr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4A23E-F253-4DF5-ACB6-2E0D106BDE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88AC80">
                <a:alpha val="81000"/>
              </a:srgbClr>
            </a:gs>
            <a:gs pos="93750">
              <a:srgbClr val="466240">
                <a:alpha val="80784"/>
              </a:srgbClr>
            </a:gs>
            <a:gs pos="36000">
              <a:schemeClr val="accent3">
                <a:alpha val="64000"/>
                <a:lumMod val="64000"/>
                <a:lumOff val="36000"/>
              </a:schemeClr>
            </a:gs>
            <a:gs pos="14000">
              <a:srgbClr val="BBC9BB">
                <a:lumMod val="60000"/>
                <a:lumOff val="40000"/>
              </a:srgbClr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1C2EF-A254-47F5-8800-9068F733799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D4A23E-F253-4DF5-ACB6-2E0D106BDE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14:prism isContent="1"/>
      </p:transition>
    </mc:Choice>
    <mc:Fallback xmlns="">
      <p:transition spd="slow" advClick="0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F3D18D"/>
            </a:gs>
            <a:gs pos="93750">
              <a:srgbClr val="E3410F">
                <a:alpha val="76000"/>
              </a:srgbClr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0" t="2233" r="7192" b="16799"/>
          <a:stretch/>
        </p:blipFill>
        <p:spPr>
          <a:xfrm>
            <a:off x="24664" y="75381"/>
            <a:ext cx="9108504" cy="676214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/>
          <a:stretch/>
        </p:blipFill>
        <p:spPr bwMode="auto">
          <a:xfrm>
            <a:off x="24664" y="75381"/>
            <a:ext cx="9099478" cy="6513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лег Газманов - Бессмертный полк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504" y="622518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prism isContent="1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0" y="620688"/>
            <a:ext cx="4320480" cy="540060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Долгих Илья </a:t>
            </a:r>
            <a:r>
              <a:rPr lang="ru-RU" sz="6600" b="1" dirty="0" err="1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Митрофа-нович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" t="2994" r="5773" b="13081"/>
          <a:stretch/>
        </p:blipFill>
        <p:spPr>
          <a:xfrm>
            <a:off x="251519" y="620688"/>
            <a:ext cx="4295253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8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139952" y="692696"/>
            <a:ext cx="4752528" cy="511256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Ткачев Николай </a:t>
            </a:r>
            <a:r>
              <a:rPr lang="ru-RU" sz="6600" b="1" dirty="0" err="1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Александ-рович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5" t="9717" r="16357" b="27006"/>
          <a:stretch/>
        </p:blipFill>
        <p:spPr>
          <a:xfrm>
            <a:off x="251028" y="692696"/>
            <a:ext cx="3888924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53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9992" y="476672"/>
            <a:ext cx="4392488" cy="593513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 Роман Сергеевич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voron\Desktop\отчетный 25г\слайды\финал\Бессмертный полк\Самохвалов Петр Фёдорович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71" t="21855" r="25424" b="46084"/>
          <a:stretch/>
        </p:blipFill>
        <p:spPr bwMode="auto">
          <a:xfrm>
            <a:off x="323527" y="453302"/>
            <a:ext cx="4019177" cy="592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98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9992" y="476670"/>
            <a:ext cx="4392488" cy="593513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Литвинов </a:t>
            </a:r>
            <a:r>
              <a:rPr lang="ru-RU" sz="6600" b="1" dirty="0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Романович 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voron\Desktop\отчетный 25г\слайды\финал\Бессмертный полк\Литвинов александр Романович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749402" y="1333577"/>
            <a:ext cx="5976665" cy="4262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3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851920" y="476672"/>
            <a:ext cx="5097276" cy="5424881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err="1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Долгопалов</a:t>
            </a:r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Яков Терентьевич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voron\Desktop\отчетный 25г\слайды\финал\Бессмертный полк\Долгопалов Яков Терентьевич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3"/>
            <a:ext cx="3577897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34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139952" y="692696"/>
            <a:ext cx="4752528" cy="511256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Свиридов Михаил Алексеевич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9" t="14793" r="75841" b="44451"/>
          <a:stretch/>
        </p:blipFill>
        <p:spPr>
          <a:xfrm>
            <a:off x="395537" y="696738"/>
            <a:ext cx="3482020" cy="525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635897" y="1034446"/>
            <a:ext cx="5256583" cy="4954500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 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Анатолий Анатольевич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10" t="28023" r="27874"/>
          <a:stretch/>
        </p:blipFill>
        <p:spPr>
          <a:xfrm>
            <a:off x="323529" y="1052736"/>
            <a:ext cx="3312368" cy="493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07904" y="1124744"/>
            <a:ext cx="5184576" cy="486420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Бедный Юрий </a:t>
            </a:r>
            <a:r>
              <a:rPr lang="ru-RU" sz="6600" b="1" dirty="0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Владимиро-</a:t>
            </a:r>
            <a:r>
              <a:rPr lang="ru-RU" sz="6600" b="1" dirty="0" err="1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8" t="15187"/>
          <a:stretch/>
        </p:blipFill>
        <p:spPr>
          <a:xfrm>
            <a:off x="107504" y="1124744"/>
            <a:ext cx="352839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79912" y="1037073"/>
            <a:ext cx="5112568" cy="5152267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 Артем </a:t>
            </a:r>
            <a:r>
              <a:rPr lang="ru-RU" sz="6600" b="1" dirty="0" err="1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Станиславо-вич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6" t="24872"/>
          <a:stretch/>
        </p:blipFill>
        <p:spPr>
          <a:xfrm>
            <a:off x="323528" y="1037073"/>
            <a:ext cx="3361679" cy="515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3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99992" y="476672"/>
            <a:ext cx="4392488" cy="5935133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 Роман Сергеевич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2" b="16093"/>
          <a:stretch/>
        </p:blipFill>
        <p:spPr>
          <a:xfrm>
            <a:off x="285604" y="476672"/>
            <a:ext cx="3926356" cy="593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3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268760"/>
            <a:ext cx="8712968" cy="37856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95250" prstMaterial="dkEdge">
            <a:bevelT prst="relaxedInset"/>
            <a:bevelB prst="relaxedInset"/>
            <a:extrusionClr>
              <a:schemeClr val="tx1"/>
            </a:extrusionClr>
          </a:sp3d>
        </p:spPr>
        <p:txBody>
          <a:bodyPr wrap="square" lIns="91440" tIns="45720" rIns="91440" bIns="45720">
            <a:spAutoFit/>
            <a:sp3d extrusionH="57150">
              <a:bevelT w="38100" h="38100" prst="relaxedInset"/>
            </a:sp3d>
          </a:bodyPr>
          <a:lstStyle/>
          <a:p>
            <a:pPr lvl="0" algn="ctr"/>
            <a:r>
              <a:rPr lang="ru-RU" sz="8000" b="1" dirty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 </a:t>
            </a:r>
            <a:endParaRPr lang="ru-RU" sz="8000" b="1" dirty="0" smtClean="0">
              <a:ln>
                <a:solidFill>
                  <a:srgbClr val="002060">
                    <a:alpha val="63000"/>
                  </a:srgbClr>
                </a:solidFill>
              </a:ln>
              <a:solidFill>
                <a:prstClr val="white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8000" b="1" dirty="0" smtClean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ДШИ </a:t>
            </a:r>
            <a:r>
              <a:rPr lang="ru-RU" sz="8000" b="1" dirty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№12</a:t>
            </a:r>
            <a:endParaRPr lang="ru-RU" sz="2000" dirty="0">
              <a:ln>
                <a:solidFill>
                  <a:srgbClr val="002060">
                    <a:alpha val="63000"/>
                  </a:srgbClr>
                </a:solidFill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14:prism isContent="1"/>
      </p:transition>
    </mc:Choice>
    <mc:Fallback xmlns="">
      <p:transition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268760"/>
            <a:ext cx="8712968" cy="37856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95250" prstMaterial="dkEdge">
            <a:bevelT prst="relaxedInset"/>
            <a:bevelB prst="relaxedInset"/>
            <a:extrusionClr>
              <a:schemeClr val="tx1"/>
            </a:extrusionClr>
          </a:sp3d>
        </p:spPr>
        <p:txBody>
          <a:bodyPr wrap="square" lIns="91440" tIns="45720" rIns="91440" bIns="45720">
            <a:spAutoFit/>
            <a:sp3d extrusionH="57150">
              <a:bevelT w="38100" h="38100" prst="relaxedInset"/>
            </a:sp3d>
          </a:bodyPr>
          <a:lstStyle/>
          <a:p>
            <a:pPr algn="ctr"/>
            <a:r>
              <a:rPr lang="ru-RU" sz="8000" b="1" dirty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 </a:t>
            </a:r>
            <a:endParaRPr lang="ru-RU" sz="8000" b="1" dirty="0" smtClean="0">
              <a:ln>
                <a:solidFill>
                  <a:srgbClr val="002060">
                    <a:alpha val="63000"/>
                  </a:srgbClr>
                </a:solidFill>
              </a:ln>
              <a:solidFill>
                <a:prstClr val="white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8000" b="1" dirty="0" smtClean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ДШИ </a:t>
            </a:r>
            <a:r>
              <a:rPr lang="ru-RU" sz="8000" b="1" dirty="0">
                <a:ln>
                  <a:solidFill>
                    <a:srgbClr val="002060">
                      <a:alpha val="63000"/>
                    </a:srgbClr>
                  </a:solidFill>
                </a:ln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№12</a:t>
            </a:r>
            <a:endParaRPr lang="ru-RU" sz="2000" dirty="0">
              <a:ln>
                <a:solidFill>
                  <a:srgbClr val="002060">
                    <a:alpha val="63000"/>
                  </a:srgbClr>
                </a:solidFill>
              </a:ln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38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14:prism isContent="1"/>
      </p:transition>
    </mc:Choice>
    <mc:Fallback xmlns="">
      <p:transition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07904" y="332656"/>
            <a:ext cx="5112568" cy="603703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 Иван </a:t>
            </a:r>
            <a:r>
              <a:rPr lang="ru-RU" sz="6000" b="1" dirty="0" err="1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Прокофьевич</a:t>
            </a:r>
            <a:endParaRPr lang="ru-RU" sz="60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voron\Desktop\отчетный 25г\слайды\финал\Бессмертный полк\IMG-20250325-WA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4" t="15174" r="22502" b="11707"/>
          <a:stretch/>
        </p:blipFill>
        <p:spPr bwMode="auto">
          <a:xfrm>
            <a:off x="467544" y="311696"/>
            <a:ext cx="3240360" cy="6057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4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14:gallery dir="l"/>
      </p:transition>
    </mc:Choice>
    <mc:Fallback xmlns="">
      <p:transition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707904" y="476672"/>
            <a:ext cx="5328592" cy="5424881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smtClean="0">
                <a:solidFill>
                  <a:prstClr val="white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Мартыненко Илья Михайлович</a:t>
            </a:r>
            <a:endParaRPr lang="ru-RU" sz="54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voron\Desktop\отчетный 25г\слайды\финал\Бессмертный полк\IMG-20250323-WA0005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6" y="476672"/>
            <a:ext cx="3641879" cy="542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38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27984" y="476672"/>
            <a:ext cx="4248472" cy="5472608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000" b="1" dirty="0" err="1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Караушев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Егорович</a:t>
            </a:r>
            <a:br>
              <a:rPr lang="ru-RU" sz="6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voron\Desktop\отчетный 25г\слайды\финал\Бессмертный полк\IMG-20250325-WA0008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8" r="7446" b="16874"/>
          <a:stretch/>
        </p:blipFill>
        <p:spPr bwMode="auto">
          <a:xfrm>
            <a:off x="472898" y="448749"/>
            <a:ext cx="393749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424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427984" y="332656"/>
            <a:ext cx="4392488" cy="5975334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Орленко Иван Васильевич</a:t>
            </a:r>
            <a:endParaRPr lang="ru-RU" sz="60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0" t="1936" r="3938"/>
          <a:stretch/>
        </p:blipFill>
        <p:spPr>
          <a:xfrm>
            <a:off x="395536" y="332656"/>
            <a:ext cx="3976778" cy="597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0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067944" y="836712"/>
            <a:ext cx="4896544" cy="4968552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6600" b="1" dirty="0" err="1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Гулидов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Васильевич</a:t>
            </a:r>
            <a:endParaRPr lang="ru-RU" sz="66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91" y="836712"/>
            <a:ext cx="3717097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23928" y="225827"/>
            <a:ext cx="4896544" cy="6546485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7200" b="1" dirty="0" err="1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Леднев</a:t>
            </a:r>
            <a:r>
              <a:rPr lang="ru-RU" sz="7200" b="1" dirty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Сергеевич</a:t>
            </a:r>
            <a:r>
              <a:rPr lang="ru-RU" sz="6000" b="1" dirty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/>
          <a:stretch/>
        </p:blipFill>
        <p:spPr>
          <a:xfrm>
            <a:off x="467544" y="225828"/>
            <a:ext cx="3240360" cy="654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9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rgbClr val="07121F"/>
            </a:gs>
            <a:gs pos="59000">
              <a:srgbClr val="FF0000"/>
            </a:gs>
            <a:gs pos="93750">
              <a:schemeClr val="tx1"/>
            </a:gs>
            <a:gs pos="36000">
              <a:srgbClr val="FF9966">
                <a:alpha val="63922"/>
              </a:srgbClr>
            </a:gs>
            <a:gs pos="14000">
              <a:srgbClr val="EDDCC9"/>
            </a:gs>
            <a:gs pos="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563888" y="404664"/>
            <a:ext cx="5328592" cy="6074974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tx1"/>
            </a:extrusionClr>
            <a:contourClr>
              <a:schemeClr val="bg1"/>
            </a:contourClr>
          </a:sp3d>
        </p:spPr>
        <p:txBody>
          <a:bodyPr>
            <a:noAutofit/>
            <a:sp3d extrusionH="57150">
              <a:bevelT w="38100" h="38100" prst="relaxedInset"/>
            </a:sp3d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Киселев Василий Яковлевич 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75057" dist="38100" dir="5400000" sy="-20000" rotWithShape="0">
                    <a:srgbClr val="C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b="1" dirty="0">
              <a:solidFill>
                <a:schemeClr val="bg1"/>
              </a:solidFill>
              <a:effectLst>
                <a:outerShdw blurRad="75057" dist="38100" dir="5400000" sy="-20000" rotWithShape="0">
                  <a:srgbClr val="C00000">
                    <a:alpha val="2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3386236" cy="602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5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000">
        <p14:gallery dir="l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3713</TotalTime>
  <Words>61</Words>
  <Application>Microsoft Office PowerPoint</Application>
  <PresentationFormat>Экран (4:3)</PresentationFormat>
  <Paragraphs>21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1_Тема Office</vt:lpstr>
      <vt:lpstr>Презентация PowerPoint</vt:lpstr>
      <vt:lpstr>Презентация PowerPoint</vt:lpstr>
      <vt:lpstr>Комаров Иван Прокофьевич</vt:lpstr>
      <vt:lpstr>Мартыненко Илья Михайлович</vt:lpstr>
      <vt:lpstr>Караушев Николай Егорович </vt:lpstr>
      <vt:lpstr>Орленко Иван Васильевич</vt:lpstr>
      <vt:lpstr>Гулидов Алексей Васильевич</vt:lpstr>
      <vt:lpstr>Леднев Алексей Сергеевич  </vt:lpstr>
      <vt:lpstr>Киселев Василий Яковлевич  </vt:lpstr>
      <vt:lpstr>Долгих Илья Митрофа-нович</vt:lpstr>
      <vt:lpstr>Ткачев Николай Александ-рович</vt:lpstr>
      <vt:lpstr>Морозов Роман Сергеевич</vt:lpstr>
      <vt:lpstr>Литвинов Александр Романович </vt:lpstr>
      <vt:lpstr>Долгопалов Яков Терентьевич</vt:lpstr>
      <vt:lpstr>Свиридов Михаил Алексеевич</vt:lpstr>
      <vt:lpstr>Комаров Анатолий Анатольевич</vt:lpstr>
      <vt:lpstr>Бедный Юрий Владимиро-вич</vt:lpstr>
      <vt:lpstr>Баранов Артем Станиславо-вич</vt:lpstr>
      <vt:lpstr>Морозов Роман Сергеевич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voron</cp:lastModifiedBy>
  <cp:revision>191</cp:revision>
  <dcterms:created xsi:type="dcterms:W3CDTF">2024-03-01T12:53:46Z</dcterms:created>
  <dcterms:modified xsi:type="dcterms:W3CDTF">2025-04-16T09:20:35Z</dcterms:modified>
</cp:coreProperties>
</file>