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3ABA-4C7B-461D-97DB-B7D26974D6E1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C362-46AB-45A2-B3CB-D63DB91D7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941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3ABA-4C7B-461D-97DB-B7D26974D6E1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C362-46AB-45A2-B3CB-D63DB91D7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972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3ABA-4C7B-461D-97DB-B7D26974D6E1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C362-46AB-45A2-B3CB-D63DB91D7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638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3ABA-4C7B-461D-97DB-B7D26974D6E1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C362-46AB-45A2-B3CB-D63DB91D7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90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3ABA-4C7B-461D-97DB-B7D26974D6E1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C362-46AB-45A2-B3CB-D63DB91D7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748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3ABA-4C7B-461D-97DB-B7D26974D6E1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C362-46AB-45A2-B3CB-D63DB91D7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971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3ABA-4C7B-461D-97DB-B7D26974D6E1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C362-46AB-45A2-B3CB-D63DB91D7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310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3ABA-4C7B-461D-97DB-B7D26974D6E1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C362-46AB-45A2-B3CB-D63DB91D7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760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3ABA-4C7B-461D-97DB-B7D26974D6E1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C362-46AB-45A2-B3CB-D63DB91D7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204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3ABA-4C7B-461D-97DB-B7D26974D6E1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C362-46AB-45A2-B3CB-D63DB91D7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688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3ABA-4C7B-461D-97DB-B7D26974D6E1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C362-46AB-45A2-B3CB-D63DB91D7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658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E3ABA-4C7B-461D-97DB-B7D26974D6E1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8C362-46AB-45A2-B3CB-D63DB91D7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103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ulture.ru/persons/7657/stanislav-govorukhi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0" y="830424"/>
            <a:ext cx="522514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         125 лет</a:t>
            </a:r>
          </a:p>
          <a:p>
            <a:r>
              <a:rPr lang="ru-RU" sz="5400" b="1" dirty="0" smtClean="0"/>
              <a:t>Исаак </a:t>
            </a:r>
          </a:p>
          <a:p>
            <a:r>
              <a:rPr lang="ru-RU" sz="5400" b="1" dirty="0" smtClean="0"/>
              <a:t>Осипович Дунаевский</a:t>
            </a:r>
          </a:p>
          <a:p>
            <a:endParaRPr lang="ru-RU" sz="5400" b="1" dirty="0" smtClean="0"/>
          </a:p>
          <a:p>
            <a:r>
              <a:rPr lang="ru-RU" sz="5400" b="1" dirty="0" smtClean="0"/>
              <a:t>(1900 – 1955)</a:t>
            </a:r>
            <a:endParaRPr lang="ru-RU" sz="5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2" t="10906" r="20562" b="9141"/>
          <a:stretch/>
        </p:blipFill>
        <p:spPr>
          <a:xfrm>
            <a:off x="1035697" y="933061"/>
            <a:ext cx="3722915" cy="464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501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3265" y="261257"/>
            <a:ext cx="11784564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 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</a:t>
            </a:r>
            <a:r>
              <a:rPr lang="ru-RU" sz="2600" dirty="0" smtClean="0"/>
              <a:t>Друзья </a:t>
            </a:r>
            <a:r>
              <a:rPr lang="ru-RU" sz="2600" dirty="0"/>
              <a:t>ласково называли его «Дуня», таким образом сокращая его красивую, но длинную фамилию. Он прожил не очень долгую жизнь: Исаака Осиповича Дунаевского не стало в возрасте 55 лет, но его творческого наследия с лихвой хватило бы не на одного, а сразу на нескольких человек. </a:t>
            </a:r>
            <a:endParaRPr lang="ru-RU" sz="2600" dirty="0" smtClean="0"/>
          </a:p>
          <a:p>
            <a:r>
              <a:rPr lang="ru-RU" sz="2600" dirty="0"/>
              <a:t> </a:t>
            </a:r>
            <a:r>
              <a:rPr lang="ru-RU" sz="2600" dirty="0" smtClean="0"/>
              <a:t>    Оперетты</a:t>
            </a:r>
            <a:r>
              <a:rPr lang="ru-RU" sz="2600" dirty="0"/>
              <a:t>, балеты, музыка к спектаклям и кинофильмам и множество прекрасных песен, которые звучат по-прежнему актуально, свежо и не исчезают из репертуара современных исполнителей</a:t>
            </a:r>
            <a:r>
              <a:rPr lang="ru-RU" sz="2600" dirty="0" smtClean="0"/>
              <a:t>.  </a:t>
            </a:r>
          </a:p>
          <a:p>
            <a:r>
              <a:rPr lang="ru-RU" sz="2600" dirty="0" smtClean="0"/>
              <a:t> </a:t>
            </a:r>
          </a:p>
          <a:p>
            <a:r>
              <a:rPr lang="ru-RU" sz="2600" dirty="0" smtClean="0"/>
              <a:t>     В</a:t>
            </a:r>
            <a:r>
              <a:rPr lang="ru-RU" sz="2600" dirty="0"/>
              <a:t> 1919 году Исаак Дунаевский окончил Харьковскую консерваторию, а в 1920 году дебютировал в качестве театрального композитора — написал музыку к спектаклю «Женитьба Фигаро». В 1924 году переехал в Москву, где работал музыкальным руководителем в театре «Эрмитаж» и в Театре сатиры. Сотрудничал он и с джазом Леонида Утесова.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6108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432" y="412835"/>
            <a:ext cx="2594785" cy="30972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9290" y="214604"/>
            <a:ext cx="915333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/>
              <a:t>     Ну</a:t>
            </a:r>
            <a:r>
              <a:rPr lang="ru-RU" sz="2600" dirty="0"/>
              <a:t>, а волшебные мелодии </a:t>
            </a:r>
            <a:r>
              <a:rPr lang="ru-RU" sz="2600" dirty="0" smtClean="0"/>
              <a:t>Дунаевского для кинофильмов  </a:t>
            </a:r>
            <a:r>
              <a:rPr lang="ru-RU" sz="2600" dirty="0"/>
              <a:t>не устареют никогда! И до сих пор сердце замирает от «Лунного вальса» или от «Колыбельной» в «Цирке», и кто только не перепевал знаменитую «Журчат ручьи» из «Весны», и порой так актуальна песня из «Весёлых ребят» — «Сердце, тебе не хочется покоя». В общем, сомнений нет: сочинения Исаака Дунаевского уже давно нестареющая классика, живая, действующая классика, а не та, которая достается раз в год из пыльного сундука к памятной дате.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0192" y="4086808"/>
            <a:ext cx="1187830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/>
              <a:t>     Как </a:t>
            </a:r>
            <a:r>
              <a:rPr lang="ru-RU" sz="2600" dirty="0"/>
              <a:t>рассказывала </a:t>
            </a:r>
            <a:r>
              <a:rPr lang="ru-RU" sz="2600" dirty="0" smtClean="0"/>
              <a:t>актриса Любовь </a:t>
            </a:r>
            <a:r>
              <a:rPr lang="ru-RU" sz="2600" dirty="0"/>
              <a:t>Орлова: «С волнением вспоминаю я о том, как встретилась и подружилась с чудесным композитором Исааком Осиповичем Дунаевским, который вместе с поэтом Василием Ивановичем Лебедевым-Кумачом подарил зрителям такие чудесные песни. </a:t>
            </a:r>
            <a:endParaRPr lang="ru-RU" sz="2600" dirty="0" smtClean="0"/>
          </a:p>
          <a:p>
            <a:r>
              <a:rPr lang="ru-RU" sz="2600" dirty="0"/>
              <a:t> </a:t>
            </a:r>
            <a:r>
              <a:rPr lang="ru-RU" sz="2600" dirty="0" smtClean="0"/>
              <a:t>    Мне </a:t>
            </a:r>
            <a:r>
              <a:rPr lang="ru-RU" sz="2600" dirty="0"/>
              <a:t>выпало счастье быть их первой </a:t>
            </a:r>
            <a:r>
              <a:rPr lang="ru-RU" sz="2600" dirty="0" smtClean="0"/>
              <a:t>исполнительницей». 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135753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" b="19070"/>
          <a:stretch/>
        </p:blipFill>
        <p:spPr>
          <a:xfrm>
            <a:off x="153999" y="522515"/>
            <a:ext cx="4975169" cy="23233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39153" y="522515"/>
            <a:ext cx="665681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/>
              <a:t>     С</a:t>
            </a:r>
            <a:r>
              <a:rPr lang="ru-RU" sz="2600" dirty="0"/>
              <a:t> кинематографом судьба свела Дунаевского в 1932 году, тогда он написал музыку к фильму «Первый взвод». Но настоящая слава </a:t>
            </a:r>
            <a:r>
              <a:rPr lang="ru-RU" sz="2600" dirty="0" err="1"/>
              <a:t>кинокомпозитора</a:t>
            </a:r>
            <a:r>
              <a:rPr lang="ru-RU" sz="2600" dirty="0"/>
              <a:t> пришла к нему после судьбоносной встречи с режиссером Григорием Александровым.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7950" y="3251576"/>
            <a:ext cx="1154196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/>
              <a:t>     Их первый совместный фильм «Веселые ребята» вышел в 1934 году. </a:t>
            </a:r>
          </a:p>
          <a:p>
            <a:r>
              <a:rPr lang="ru-RU" sz="2600" dirty="0" smtClean="0"/>
              <a:t>Два таланта, режиссер и композитор, стали родоначальниками в советском кино нового жанра — музыкальной комедии. Благодаря искрометному дарованию актрисы Любови Орловой, режиссерскому чутью Григория Александрова и музыкальному гению Исаака Дунаевского были созданы легкие, яркие, добрые фильмы «Цирк», «Волга-Волга», «Светлый путь», «Весна». Фильмы, которые даже сейчас, несмотря на их некоторую наивность, можно смотреть с настоящим, искренним удовольствием.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03287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961" y="245535"/>
            <a:ext cx="7974271" cy="44275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8594" y="4805266"/>
            <a:ext cx="1151397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/>
              <a:t>     Дунаевский </a:t>
            </a:r>
            <a:r>
              <a:rPr lang="ru-RU" sz="2600" dirty="0"/>
              <a:t>сотрудничал и с другими режиссерами: его восхитительная музыка звучит в таких известных фильмах, как «Дети капитана Гранта» Владимира Вайнштока, «Моя любовь» Владимира </a:t>
            </a:r>
            <a:r>
              <a:rPr lang="ru-RU" sz="2600" dirty="0" err="1"/>
              <a:t>Корш</a:t>
            </a:r>
            <a:r>
              <a:rPr lang="ru-RU" sz="2600" dirty="0"/>
              <a:t>-Саблина, «Богатая невеста» и «Кубанские казаки» Ивана </a:t>
            </a:r>
            <a:r>
              <a:rPr lang="ru-RU" sz="2600" dirty="0" err="1" smtClean="0"/>
              <a:t>Пырьева</a:t>
            </a:r>
            <a:r>
              <a:rPr lang="ru-RU" sz="2600" dirty="0" smtClean="0"/>
              <a:t>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56078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025" y="2435565"/>
            <a:ext cx="7464589" cy="41970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9249" y="186612"/>
            <a:ext cx="1159795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/>
              <a:t>     Кстати</a:t>
            </a:r>
            <a:r>
              <a:rPr lang="ru-RU" sz="2600" dirty="0"/>
              <a:t>, когда в 1986 году </a:t>
            </a:r>
            <a:r>
              <a:rPr lang="ru-RU" sz="2600" dirty="0" smtClean="0"/>
              <a:t>режиссер Станислав Говорухин</a:t>
            </a:r>
            <a:r>
              <a:rPr lang="ru-RU" sz="2600" dirty="0">
                <a:hlinkClick r:id="rId4"/>
              </a:rPr>
              <a:t>﻿</a:t>
            </a:r>
            <a:endParaRPr lang="ru-RU" sz="2600" dirty="0"/>
          </a:p>
          <a:p>
            <a:r>
              <a:rPr lang="ru-RU" sz="2600" dirty="0"/>
              <a:t> снял фильм «В поисках капитана Гранта», заглавной мелодией к картине он взял знаменитую увертюру Исаака Дунаевского из старого фильма. </a:t>
            </a:r>
            <a:r>
              <a:rPr lang="ru-RU" sz="2600" dirty="0" smtClean="0"/>
              <a:t>              </a:t>
            </a:r>
            <a:r>
              <a:rPr lang="ru-RU" sz="2600" dirty="0" smtClean="0"/>
              <a:t>Дунаевский </a:t>
            </a:r>
            <a:r>
              <a:rPr lang="ru-RU" sz="2600" dirty="0"/>
              <a:t>— автор 12 оперетт, четырёх балетов, музыки к 28 кинофильмам и </a:t>
            </a:r>
            <a:endParaRPr lang="ru-RU" sz="2600" dirty="0" smtClean="0"/>
          </a:p>
          <a:p>
            <a:r>
              <a:rPr lang="ru-RU" sz="2600" dirty="0" smtClean="0"/>
              <a:t>к </a:t>
            </a:r>
            <a:r>
              <a:rPr lang="ru-RU" sz="2600" dirty="0"/>
              <a:t>30 драматическим спектаклям. Он написал более ста </a:t>
            </a:r>
            <a:r>
              <a:rPr lang="ru-RU" sz="2600" dirty="0" smtClean="0"/>
              <a:t>песен.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9847455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52</Words>
  <Application>Microsoft Office PowerPoint</Application>
  <PresentationFormat>Широкоэкранный</PresentationFormat>
  <Paragraphs>20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2025-01-02T19:04:31Z</dcterms:created>
  <dcterms:modified xsi:type="dcterms:W3CDTF">2025-01-02T20:03:09Z</dcterms:modified>
</cp:coreProperties>
</file>