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>
          <a:xfrm>
            <a:off x="914400" y="2125979"/>
            <a:ext cx="10363196" cy="14401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/>
          <p:cNvSpPr txBox="1">
            <a:spLocks noGrp="1"/>
          </p:cNvSpPr>
          <p:nvPr>
            <p:ph type="subTitle" idx="4294967295"/>
          </p:nvPr>
        </p:nvSpPr>
        <p:spPr>
          <a:xfrm>
            <a:off x="1828800" y="3840480"/>
            <a:ext cx="8534396" cy="17145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17BEA2-B8CA-44C0-9715-4C0804FC5A1C}" type="datetime1">
              <a:rPr lang="en-US"/>
              <a:pPr lvl="0"/>
              <a:t>9/19/2024</a:t>
            </a:fld>
            <a:endParaRPr lang="en-US"/>
          </a:p>
        </p:txBody>
      </p:sp>
      <p:sp>
        <p:nvSpPr>
          <p:cNvPr id="6" name="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A6557C-232E-4124-927F-FCA766DED7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74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81A520-3646-4851-A20A-5959B30AA89F}" type="datetime1">
              <a:rPr lang="en-US"/>
              <a:pPr lvl="0"/>
              <a:t>9/19/2024</a:t>
            </a:fld>
            <a:endParaRPr lang="en-US"/>
          </a:p>
        </p:txBody>
      </p:sp>
      <p:sp>
        <p:nvSpPr>
          <p:cNvPr id="6" name="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9E62FF-F38F-41A5-80F2-89FF1EFB82E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16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/>
          <p:cNvSpPr txBox="1">
            <a:spLocks noGrp="1"/>
          </p:cNvSpPr>
          <p:nvPr>
            <p:ph idx="1"/>
          </p:nvPr>
        </p:nvSpPr>
        <p:spPr>
          <a:xfrm>
            <a:off x="609603" y="1577340"/>
            <a:ext cx="5303520" cy="45262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/>
          <p:cNvSpPr txBox="1">
            <a:spLocks noGrp="1"/>
          </p:cNvSpPr>
          <p:nvPr>
            <p:ph idx="4294967295"/>
          </p:nvPr>
        </p:nvSpPr>
        <p:spPr>
          <a:xfrm>
            <a:off x="6278883" y="1577340"/>
            <a:ext cx="5303520" cy="452628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2F0109-CF3A-4D59-92D3-BAB39437D05A}" type="datetime1">
              <a:rPr lang="en-US"/>
              <a:pPr lvl="0"/>
              <a:t>9/19/2024</a:t>
            </a:fld>
            <a:endParaRPr lang="en-US"/>
          </a:p>
        </p:txBody>
      </p:sp>
      <p:sp>
        <p:nvSpPr>
          <p:cNvPr id="7" name="Holder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AD341C-1578-480C-AFD4-C868C8066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79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B1438-9E7B-4A3C-BDC4-B44C48F20A28}" type="datetime1">
              <a:rPr lang="en-US"/>
              <a:pPr lvl="0"/>
              <a:t>9/19/2024</a:t>
            </a:fld>
            <a:endParaRPr lang="en-US"/>
          </a:p>
        </p:txBody>
      </p:sp>
      <p:sp>
        <p:nvSpPr>
          <p:cNvPr id="5" name="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45C5F4-BF43-4D30-9508-85A28FB08E0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18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615A0E-58AA-4FEA-AA2B-28E0505DEF9B}" type="datetime1">
              <a:rPr lang="en-US"/>
              <a:pPr lvl="0"/>
              <a:t>9/19/2024</a:t>
            </a:fld>
            <a:endParaRPr lang="en-US"/>
          </a:p>
        </p:txBody>
      </p:sp>
      <p:sp>
        <p:nvSpPr>
          <p:cNvPr id="4" name="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B6479D-845D-44AD-81BD-181787501DA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>
          <a:xfrm>
            <a:off x="252264" y="59143"/>
            <a:ext cx="11687458" cy="14528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endParaRPr lang="en-US"/>
          </a:p>
        </p:txBody>
      </p:sp>
      <p:sp>
        <p:nvSpPr>
          <p:cNvPr id="3" name="Holder 3"/>
          <p:cNvSpPr txBox="1">
            <a:spLocks noGrp="1"/>
          </p:cNvSpPr>
          <p:nvPr>
            <p:ph type="body" idx="1"/>
          </p:nvPr>
        </p:nvSpPr>
        <p:spPr>
          <a:xfrm>
            <a:off x="531741" y="1881323"/>
            <a:ext cx="6604638" cy="20364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Holder 4"/>
          <p:cNvSpPr txBox="1">
            <a:spLocks noGrp="1"/>
          </p:cNvSpPr>
          <p:nvPr>
            <p:ph type="ftr" sz="quarter" idx="3"/>
          </p:nvPr>
        </p:nvSpPr>
        <p:spPr>
          <a:xfrm>
            <a:off x="4145276" y="6377940"/>
            <a:ext cx="3901443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sp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0" cap="none" spc="0" baseline="0">
                <a:solidFill>
                  <a:srgbClr val="898989"/>
                </a:solidFill>
                <a:uFillTx/>
              </a:defRPr>
            </a:lvl1pPr>
          </a:lstStyle>
          <a:p>
            <a:pPr lvl="0"/>
            <a:endParaRPr lang="en-US"/>
          </a:p>
        </p:txBody>
      </p:sp>
      <p:sp>
        <p:nvSpPr>
          <p:cNvPr id="5" name="Holder 5"/>
          <p:cNvSpPr txBox="1">
            <a:spLocks noGrp="1"/>
          </p:cNvSpPr>
          <p:nvPr>
            <p:ph type="dt" sz="half" idx="2"/>
          </p:nvPr>
        </p:nvSpPr>
        <p:spPr>
          <a:xfrm>
            <a:off x="609603" y="6377940"/>
            <a:ext cx="2804163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0" cap="none" spc="0" baseline="0">
                <a:solidFill>
                  <a:srgbClr val="898989"/>
                </a:solidFill>
                <a:uFillTx/>
              </a:defRPr>
            </a:lvl1pPr>
          </a:lstStyle>
          <a:p>
            <a:pPr lvl="0"/>
            <a:fld id="{FDBFD5DE-FE83-4603-A4E6-FE3A39224F22}" type="datetime1">
              <a:rPr lang="en-US"/>
              <a:pPr lvl="0"/>
              <a:t>9/19/2024</a:t>
            </a:fld>
            <a:endParaRPr lang="en-US"/>
          </a:p>
        </p:txBody>
      </p:sp>
      <p:sp>
        <p:nvSpPr>
          <p:cNvPr id="6" name="Holder 6"/>
          <p:cNvSpPr txBox="1">
            <a:spLocks noGrp="1"/>
          </p:cNvSpPr>
          <p:nvPr>
            <p:ph type="sldNum" sz="quarter" idx="4"/>
          </p:nvPr>
        </p:nvSpPr>
        <p:spPr>
          <a:xfrm>
            <a:off x="8778240" y="6377940"/>
            <a:ext cx="2804163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0" cap="none" spc="0" baseline="0">
                <a:solidFill>
                  <a:srgbClr val="898989"/>
                </a:solidFill>
                <a:uFillTx/>
              </a:defRPr>
            </a:lvl1pPr>
          </a:lstStyle>
          <a:p>
            <a:pPr lvl="0"/>
            <a:fld id="{E10537B4-46F0-498F-ABD8-FE9F8637080B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800" b="0" i="0" u="none" strike="noStrike" kern="0" cap="none" spc="0" baseline="0">
          <a:solidFill>
            <a:srgbClr val="000000"/>
          </a:solidFill>
          <a:uFillTx/>
          <a:latin typeface="Microsoft Sans Serif"/>
          <a:cs typeface="Microsoft Sans Serif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200" b="1" i="0" u="none" strike="noStrike" kern="0" cap="none" spc="0" baseline="0">
          <a:solidFill>
            <a:srgbClr val="000000"/>
          </a:solidFill>
          <a:uFillTx/>
          <a:latin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35283"/>
            <a:ext cx="12191996" cy="6431276"/>
            <a:chOff x="0" y="335283"/>
            <a:chExt cx="12191996" cy="6431276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6548" y="335283"/>
              <a:ext cx="11585448" cy="643127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object 4"/>
            <p:cNvSpPr/>
            <p:nvPr/>
          </p:nvSpPr>
          <p:spPr>
            <a:xfrm>
              <a:off x="9" y="3811530"/>
              <a:ext cx="606420" cy="397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6425"/>
                <a:gd name="f4" fmla="val 397510"/>
                <a:gd name="f5" fmla="val 151282"/>
                <a:gd name="f6" fmla="val 153098"/>
                <a:gd name="f7" fmla="val 42113"/>
                <a:gd name="f8" fmla="val 70916"/>
                <a:gd name="f9" fmla="val 69519"/>
                <a:gd name="f10" fmla="val 58127"/>
                <a:gd name="f11" fmla="val 95275"/>
                <a:gd name="f12" fmla="val 132410"/>
                <a:gd name="f13" fmla="val 144144"/>
                <a:gd name="f14" fmla="val 28905"/>
                <a:gd name="f15" fmla="val 170256"/>
                <a:gd name="f16" fmla="val 47180"/>
                <a:gd name="f17" fmla="val 190423"/>
                <a:gd name="f18" fmla="val 76390"/>
                <a:gd name="f19" fmla="val 214287"/>
                <a:gd name="f20" fmla="val 114744"/>
                <a:gd name="f21" fmla="val 212382"/>
                <a:gd name="f22" fmla="val 129362"/>
                <a:gd name="f23" fmla="val 228879"/>
                <a:gd name="f24" fmla="val 327837"/>
                <a:gd name="f25" fmla="val 142138"/>
                <a:gd name="f26" fmla="val 386333"/>
                <a:gd name="f27" fmla="val 189623"/>
                <a:gd name="f28" fmla="val 397370"/>
                <a:gd name="f29" fmla="val 226161"/>
                <a:gd name="f30" fmla="val 382790"/>
                <a:gd name="f31" fmla="val 275463"/>
                <a:gd name="f32" fmla="val 324154"/>
                <a:gd name="f33" fmla="val 310172"/>
                <a:gd name="f34" fmla="val 307670"/>
                <a:gd name="f35" fmla="val 343039"/>
                <a:gd name="f36" fmla="val 315023"/>
                <a:gd name="f37" fmla="val 374091"/>
                <a:gd name="f38" fmla="val 309448"/>
                <a:gd name="f39" fmla="val 408800"/>
                <a:gd name="f40" fmla="val 316814"/>
                <a:gd name="f41" fmla="val 438010"/>
                <a:gd name="f42" fmla="val 272910"/>
                <a:gd name="f43" fmla="val 430707"/>
                <a:gd name="f44" fmla="val 239915"/>
                <a:gd name="f45" fmla="val 454456"/>
                <a:gd name="f46" fmla="val 221513"/>
                <a:gd name="f47" fmla="val 481850"/>
                <a:gd name="f48" fmla="val 485508"/>
                <a:gd name="f49" fmla="val 540296"/>
                <a:gd name="f50" fmla="val 258190"/>
                <a:gd name="f51" fmla="val 585952"/>
                <a:gd name="f52" fmla="val 241693"/>
                <a:gd name="f53" fmla="val 606031"/>
                <a:gd name="f54" fmla="val 205155"/>
                <a:gd name="f55" fmla="val 602373"/>
                <a:gd name="f56" fmla="val 166585"/>
                <a:gd name="f57" fmla="val 578637"/>
                <a:gd name="f58" fmla="val 131813"/>
                <a:gd name="f59" fmla="val 531152"/>
                <a:gd name="f60" fmla="val 151993"/>
                <a:gd name="f61" fmla="val 470890"/>
                <a:gd name="f62" fmla="val 181292"/>
                <a:gd name="f63" fmla="val 447141"/>
                <a:gd name="f64" fmla="val 195897"/>
                <a:gd name="f65" fmla="val 366788"/>
                <a:gd name="f66" fmla="val 363131"/>
                <a:gd name="f67" fmla="val 111645"/>
                <a:gd name="f68" fmla="val 328434"/>
                <a:gd name="f69" fmla="val 67741"/>
                <a:gd name="f70" fmla="val 224332"/>
                <a:gd name="f71" fmla="val 1765"/>
                <a:gd name="f72" fmla="*/ f0 1 606425"/>
                <a:gd name="f73" fmla="*/ f1 1 397510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606425"/>
                <a:gd name="f80" fmla="*/ f77 1 397510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606425" h="39751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2" y="f12"/>
                  </a:lnTo>
                  <a:lnTo>
                    <a:pt x="f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2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19"/>
                  </a:lnTo>
                  <a:lnTo>
                    <a:pt x="f48" y="f44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1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0061C7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811520"/>
              <a:ext cx="606420" cy="397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6425"/>
                <a:gd name="f4" fmla="val 397510"/>
                <a:gd name="f5" fmla="val 132422"/>
                <a:gd name="f6" fmla="val 58127"/>
                <a:gd name="f7" fmla="val 95288"/>
                <a:gd name="f8" fmla="val 70916"/>
                <a:gd name="f9" fmla="val 69532"/>
                <a:gd name="f10" fmla="val 153111"/>
                <a:gd name="f11" fmla="val 42125"/>
                <a:gd name="f12" fmla="val 151282"/>
                <a:gd name="f13" fmla="val 224332"/>
                <a:gd name="f14" fmla="val 1778"/>
                <a:gd name="f15" fmla="val 328434"/>
                <a:gd name="f16" fmla="val 67754"/>
                <a:gd name="f17" fmla="val 363131"/>
                <a:gd name="f18" fmla="val 111658"/>
                <a:gd name="f19" fmla="val 366788"/>
                <a:gd name="f20" fmla="val 170268"/>
                <a:gd name="f21" fmla="val 447141"/>
                <a:gd name="f22" fmla="val 195897"/>
                <a:gd name="f23" fmla="val 470890"/>
                <a:gd name="f24" fmla="val 181317"/>
                <a:gd name="f25" fmla="val 531164"/>
                <a:gd name="f26" fmla="val 152006"/>
                <a:gd name="f27" fmla="val 578650"/>
                <a:gd name="f28" fmla="val 131826"/>
                <a:gd name="f29" fmla="val 602386"/>
                <a:gd name="f30" fmla="val 166598"/>
                <a:gd name="f31" fmla="val 606044"/>
                <a:gd name="f32" fmla="val 205168"/>
                <a:gd name="f33" fmla="val 585952"/>
                <a:gd name="f34" fmla="val 241706"/>
                <a:gd name="f35" fmla="val 540296"/>
                <a:gd name="f36" fmla="val 258203"/>
                <a:gd name="f37" fmla="val 485508"/>
                <a:gd name="f38" fmla="val 239928"/>
                <a:gd name="f39" fmla="val 481850"/>
                <a:gd name="f40" fmla="val 214299"/>
                <a:gd name="f41" fmla="val 454456"/>
                <a:gd name="f42" fmla="val 221538"/>
                <a:gd name="f43" fmla="val 430720"/>
                <a:gd name="f44" fmla="val 438023"/>
                <a:gd name="f45" fmla="val 272923"/>
                <a:gd name="f46" fmla="val 408800"/>
                <a:gd name="f47" fmla="val 316814"/>
                <a:gd name="f48" fmla="val 374091"/>
                <a:gd name="f49" fmla="val 309460"/>
                <a:gd name="f50" fmla="val 343039"/>
                <a:gd name="f51" fmla="val 315036"/>
                <a:gd name="f52" fmla="val 310172"/>
                <a:gd name="f53" fmla="val 307682"/>
                <a:gd name="f54" fmla="val 275475"/>
                <a:gd name="f55" fmla="val 324180"/>
                <a:gd name="f56" fmla="val 226161"/>
                <a:gd name="f57" fmla="val 382790"/>
                <a:gd name="f58" fmla="val 189623"/>
                <a:gd name="f59" fmla="val 397383"/>
                <a:gd name="f60" fmla="val 142151"/>
                <a:gd name="f61" fmla="val 386346"/>
                <a:gd name="f62" fmla="val 129362"/>
                <a:gd name="f63" fmla="val 327863"/>
                <a:gd name="f64" fmla="val 228892"/>
                <a:gd name="f65" fmla="val 114757"/>
                <a:gd name="f66" fmla="val 212394"/>
                <a:gd name="f67" fmla="val 76403"/>
                <a:gd name="f68" fmla="val 47180"/>
                <a:gd name="f69" fmla="val 190449"/>
                <a:gd name="f70" fmla="val 28917"/>
                <a:gd name="f71" fmla="val 144157"/>
                <a:gd name="f72" fmla="*/ f0 1 606425"/>
                <a:gd name="f73" fmla="*/ f1 1 397510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606425"/>
                <a:gd name="f80" fmla="*/ f77 1 397510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606425" h="397510">
                  <a:moveTo>
                    <a:pt x="f2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38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2" y="f64"/>
                  </a:lnTo>
                  <a:lnTo>
                    <a:pt x="f65" y="f66"/>
                  </a:lnTo>
                  <a:lnTo>
                    <a:pt x="f67" y="f40"/>
                  </a:lnTo>
                  <a:lnTo>
                    <a:pt x="f68" y="f69"/>
                  </a:lnTo>
                  <a:lnTo>
                    <a:pt x="f70" y="f20"/>
                  </a:lnTo>
                  <a:lnTo>
                    <a:pt x="f2" y="f71"/>
                  </a:lnTo>
                </a:path>
              </a:pathLst>
            </a:custGeom>
            <a:noFill/>
            <a:ln w="12188" cap="flat">
              <a:solidFill>
                <a:srgbClr val="0061C7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6" name="object 6"/>
          <p:cNvSpPr/>
          <p:nvPr/>
        </p:nvSpPr>
        <p:spPr>
          <a:xfrm>
            <a:off x="0" y="0"/>
            <a:ext cx="12191996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12192000"/>
              <a:gd name="f4" fmla="val 6858000"/>
              <a:gd name="f5" fmla="*/ f0 1 12192000"/>
              <a:gd name="f6" fmla="*/ f1 1 6858000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2192000"/>
              <a:gd name="f13" fmla="*/ f10 1 6858000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2192000" h="6858000">
                <a:moveTo>
                  <a:pt x="f3" y="f2"/>
                </a:moveTo>
                <a:lnTo>
                  <a:pt x="f2" y="f2"/>
                </a:ln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99CCFF">
              <a:alpha val="62745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1392" y="2269284"/>
            <a:ext cx="9961245" cy="1671322"/>
          </a:xfrm>
        </p:spPr>
        <p:txBody>
          <a:bodyPr tIns="12701" anchorCtr="1"/>
          <a:lstStyle/>
          <a:p>
            <a:pPr marL="819787" lvl="0" algn="ctr">
              <a:spcBef>
                <a:spcPts val="100"/>
              </a:spcBef>
            </a:pPr>
            <a:r>
              <a:rPr lang="az-Cyrl-AZ" sz="5400" b="1" spc="-25">
                <a:solidFill>
                  <a:srgbClr val="FFFFFF"/>
                </a:solidFill>
                <a:latin typeface="Arial"/>
                <a:cs typeface="Arial"/>
              </a:rPr>
              <a:t>ЕДИНСТВО</a:t>
            </a:r>
            <a:r>
              <a:rPr lang="az-Cyrl-AZ" sz="5400" b="1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az-Cyrl-AZ" sz="5400" b="1">
                <a:solidFill>
                  <a:srgbClr val="FFFFFF"/>
                </a:solidFill>
                <a:latin typeface="Arial"/>
                <a:cs typeface="Arial"/>
              </a:rPr>
              <a:t>НАРОДОВ</a:t>
            </a:r>
            <a:r>
              <a:rPr lang="az-Cyrl-AZ" sz="5400" b="1" spc="-2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az-Cyrl-AZ" sz="5400" b="1" spc="-5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lang="az-Cyrl-AZ" sz="5400">
              <a:latin typeface="Arial"/>
              <a:cs typeface="Arial"/>
            </a:endParaRPr>
          </a:p>
          <a:p>
            <a:pPr lvl="0" algn="ctr"/>
            <a:r>
              <a:rPr lang="az-Cyrl-AZ" sz="5400" b="1" spc="-30">
                <a:solidFill>
                  <a:srgbClr val="FFFFFF"/>
                </a:solidFill>
                <a:latin typeface="Arial"/>
                <a:cs typeface="Arial"/>
              </a:rPr>
              <a:t>НЕСОКРУШИМАЯ</a:t>
            </a:r>
            <a:r>
              <a:rPr lang="az-Cyrl-AZ" sz="5400" b="1" spc="-3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az-Cyrl-AZ" sz="5400" b="1" spc="-10">
                <a:solidFill>
                  <a:srgbClr val="FFFFFF"/>
                </a:solidFill>
                <a:latin typeface="Arial"/>
                <a:cs typeface="Arial"/>
              </a:rPr>
              <a:t>КРЕПОСТЬ</a:t>
            </a:r>
            <a:endParaRPr lang="az-Cyrl-AZ" sz="5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4125" y="758"/>
            <a:ext cx="1853177" cy="6858383"/>
            <a:chOff x="214125" y="758"/>
            <a:chExt cx="1853177" cy="6858383"/>
          </a:xfrm>
        </p:grpSpPr>
        <p:sp>
          <p:nvSpPr>
            <p:cNvPr id="9" name="object 9"/>
            <p:cNvSpPr/>
            <p:nvPr/>
          </p:nvSpPr>
          <p:spPr>
            <a:xfrm>
              <a:off x="695702" y="758"/>
              <a:ext cx="1371600" cy="35966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71600"/>
                <a:gd name="f4" fmla="val 3596640"/>
                <a:gd name="f5" fmla="val 215"/>
                <a:gd name="f6" fmla="val 3548316"/>
                <a:gd name="f7" fmla="val 850"/>
                <a:gd name="f8" fmla="val 3500081"/>
                <a:gd name="f9" fmla="val 1905"/>
                <a:gd name="f10" fmla="val 3451961"/>
                <a:gd name="f11" fmla="val 3378"/>
                <a:gd name="f12" fmla="val 3403930"/>
                <a:gd name="f13" fmla="val 5257"/>
                <a:gd name="f14" fmla="val 3356025"/>
                <a:gd name="f15" fmla="val 7569"/>
                <a:gd name="f16" fmla="val 3308210"/>
                <a:gd name="f17" fmla="val 10287"/>
                <a:gd name="f18" fmla="val 3260509"/>
                <a:gd name="f19" fmla="val 13411"/>
                <a:gd name="f20" fmla="val 3212922"/>
                <a:gd name="f21" fmla="val 16954"/>
                <a:gd name="f22" fmla="val 3165449"/>
                <a:gd name="f23" fmla="val 20904"/>
                <a:gd name="f24" fmla="val 3118091"/>
                <a:gd name="f25" fmla="val 25260"/>
                <a:gd name="f26" fmla="val 3070860"/>
                <a:gd name="f27" fmla="val 30010"/>
                <a:gd name="f28" fmla="val 3023730"/>
                <a:gd name="f29" fmla="val 35179"/>
                <a:gd name="f30" fmla="val 2976727"/>
                <a:gd name="f31" fmla="val 40741"/>
                <a:gd name="f32" fmla="val 2929839"/>
                <a:gd name="f33" fmla="val 46697"/>
                <a:gd name="f34" fmla="val 2883090"/>
                <a:gd name="f35" fmla="val 53060"/>
                <a:gd name="f36" fmla="val 2836456"/>
                <a:gd name="f37" fmla="val 59817"/>
                <a:gd name="f38" fmla="val 2789948"/>
                <a:gd name="f39" fmla="val 66967"/>
                <a:gd name="f40" fmla="val 2743568"/>
                <a:gd name="f41" fmla="val 74510"/>
                <a:gd name="f42" fmla="val 2697327"/>
                <a:gd name="f43" fmla="val 82435"/>
                <a:gd name="f44" fmla="val 2651213"/>
                <a:gd name="f45" fmla="val 90766"/>
                <a:gd name="f46" fmla="val 2605227"/>
                <a:gd name="f47" fmla="val 99466"/>
                <a:gd name="f48" fmla="val 2559392"/>
                <a:gd name="f49" fmla="val 108559"/>
                <a:gd name="f50" fmla="val 2513685"/>
                <a:gd name="f51" fmla="val 118046"/>
                <a:gd name="f52" fmla="val 2468118"/>
                <a:gd name="f53" fmla="val 127901"/>
                <a:gd name="f54" fmla="val 2422690"/>
                <a:gd name="f55" fmla="val 138137"/>
                <a:gd name="f56" fmla="val 2377414"/>
                <a:gd name="f57" fmla="val 148755"/>
                <a:gd name="f58" fmla="val 2332266"/>
                <a:gd name="f59" fmla="val 159753"/>
                <a:gd name="f60" fmla="val 2287282"/>
                <a:gd name="f61" fmla="val 171119"/>
                <a:gd name="f62" fmla="val 2242439"/>
                <a:gd name="f63" fmla="val 182854"/>
                <a:gd name="f64" fmla="val 2197747"/>
                <a:gd name="f65" fmla="val 194970"/>
                <a:gd name="f66" fmla="val 2153208"/>
                <a:gd name="f67" fmla="val 207454"/>
                <a:gd name="f68" fmla="val 2108822"/>
                <a:gd name="f69" fmla="val 220306"/>
                <a:gd name="f70" fmla="val 2064588"/>
                <a:gd name="f71" fmla="val 233514"/>
                <a:gd name="f72" fmla="val 2020506"/>
                <a:gd name="f73" fmla="val 247103"/>
                <a:gd name="f74" fmla="val 1976589"/>
                <a:gd name="f75" fmla="val 261035"/>
                <a:gd name="f76" fmla="val 1932838"/>
                <a:gd name="f77" fmla="val 275348"/>
                <a:gd name="f78" fmla="val 1889239"/>
                <a:gd name="f79" fmla="val 290004"/>
                <a:gd name="f80" fmla="val 1845805"/>
                <a:gd name="f81" fmla="val 305028"/>
                <a:gd name="f82" fmla="val 1802549"/>
                <a:gd name="f83" fmla="val 320395"/>
                <a:gd name="f84" fmla="val 1759445"/>
                <a:gd name="f85" fmla="val 336130"/>
                <a:gd name="f86" fmla="val 1716519"/>
                <a:gd name="f87" fmla="val 352209"/>
                <a:gd name="f88" fmla="val 1673771"/>
                <a:gd name="f89" fmla="val 368642"/>
                <a:gd name="f90" fmla="val 1631188"/>
                <a:gd name="f91" fmla="val 385419"/>
                <a:gd name="f92" fmla="val 1588770"/>
                <a:gd name="f93" fmla="val 402539"/>
                <a:gd name="f94" fmla="val 1546542"/>
                <a:gd name="f95" fmla="val 420014"/>
                <a:gd name="f96" fmla="val 1504492"/>
                <a:gd name="f97" fmla="val 437819"/>
                <a:gd name="f98" fmla="val 1462608"/>
                <a:gd name="f99" fmla="val 455980"/>
                <a:gd name="f100" fmla="val 1420914"/>
                <a:gd name="f101" fmla="val 474472"/>
                <a:gd name="f102" fmla="val 1379410"/>
                <a:gd name="f103" fmla="val 493306"/>
                <a:gd name="f104" fmla="val 1338084"/>
                <a:gd name="f105" fmla="val 512470"/>
                <a:gd name="f106" fmla="val 1296949"/>
                <a:gd name="f107" fmla="val 531977"/>
                <a:gd name="f108" fmla="val 1255991"/>
                <a:gd name="f109" fmla="val 551815"/>
                <a:gd name="f110" fmla="val 1215237"/>
                <a:gd name="f111" fmla="val 571982"/>
                <a:gd name="f112" fmla="val 1174673"/>
                <a:gd name="f113" fmla="val 592480"/>
                <a:gd name="f114" fmla="val 1134300"/>
                <a:gd name="f115" fmla="val 613295"/>
                <a:gd name="f116" fmla="val 1094117"/>
                <a:gd name="f117" fmla="val 634441"/>
                <a:gd name="f118" fmla="val 1054138"/>
                <a:gd name="f119" fmla="val 655916"/>
                <a:gd name="f120" fmla="val 1014361"/>
                <a:gd name="f121" fmla="val 677710"/>
                <a:gd name="f122" fmla="val 974775"/>
                <a:gd name="f123" fmla="val 699820"/>
                <a:gd name="f124" fmla="val 935405"/>
                <a:gd name="f125" fmla="val 722261"/>
                <a:gd name="f126" fmla="val 896226"/>
                <a:gd name="f127" fmla="val 745007"/>
                <a:gd name="f128" fmla="val 857262"/>
                <a:gd name="f129" fmla="val 768070"/>
                <a:gd name="f130" fmla="val 818502"/>
                <a:gd name="f131" fmla="val 791451"/>
                <a:gd name="f132" fmla="val 779957"/>
                <a:gd name="f133" fmla="val 815136"/>
                <a:gd name="f134" fmla="val 741616"/>
                <a:gd name="f135" fmla="val 839139"/>
                <a:gd name="f136" fmla="val 703491"/>
                <a:gd name="f137" fmla="val 863447"/>
                <a:gd name="f138" fmla="val 665581"/>
                <a:gd name="f139" fmla="val 888060"/>
                <a:gd name="f140" fmla="val 627900"/>
                <a:gd name="f141" fmla="val 912977"/>
                <a:gd name="f142" fmla="val 590423"/>
                <a:gd name="f143" fmla="val 938199"/>
                <a:gd name="f144" fmla="val 553161"/>
                <a:gd name="f145" fmla="val 963726"/>
                <a:gd name="f146" fmla="val 516140"/>
                <a:gd name="f147" fmla="val 989545"/>
                <a:gd name="f148" fmla="val 479323"/>
                <a:gd name="f149" fmla="val 1015657"/>
                <a:gd name="f150" fmla="val 442747"/>
                <a:gd name="f151" fmla="val 1042073"/>
                <a:gd name="f152" fmla="val 406387"/>
                <a:gd name="f153" fmla="val 1068781"/>
                <a:gd name="f154" fmla="val 370268"/>
                <a:gd name="f155" fmla="val 1095781"/>
                <a:gd name="f156" fmla="val 334365"/>
                <a:gd name="f157" fmla="val 1123073"/>
                <a:gd name="f158" fmla="val 298704"/>
                <a:gd name="f159" fmla="val 1150658"/>
                <a:gd name="f160" fmla="val 263271"/>
                <a:gd name="f161" fmla="val 1178521"/>
                <a:gd name="f162" fmla="val 228079"/>
                <a:gd name="f163" fmla="val 1206665"/>
                <a:gd name="f164" fmla="val 193128"/>
                <a:gd name="f165" fmla="val 1235100"/>
                <a:gd name="f166" fmla="val 158407"/>
                <a:gd name="f167" fmla="val 1263827"/>
                <a:gd name="f168" fmla="val 123939"/>
                <a:gd name="f169" fmla="val 1292821"/>
                <a:gd name="f170" fmla="val 89712"/>
                <a:gd name="f171" fmla="val 1322095"/>
                <a:gd name="f172" fmla="val 55714"/>
                <a:gd name="f173" fmla="val 1351648"/>
                <a:gd name="f174" fmla="val 21983"/>
                <a:gd name="f175" fmla="val 1371219"/>
                <a:gd name="f176" fmla="*/ f0 1 1371600"/>
                <a:gd name="f177" fmla="*/ f1 1 3596640"/>
                <a:gd name="f178" fmla="val f2"/>
                <a:gd name="f179" fmla="val f3"/>
                <a:gd name="f180" fmla="val f4"/>
                <a:gd name="f181" fmla="+- f180 0 f178"/>
                <a:gd name="f182" fmla="+- f179 0 f178"/>
                <a:gd name="f183" fmla="*/ f182 1 1371600"/>
                <a:gd name="f184" fmla="*/ f181 1 3596640"/>
                <a:gd name="f185" fmla="*/ f178 1 f183"/>
                <a:gd name="f186" fmla="*/ f179 1 f183"/>
                <a:gd name="f187" fmla="*/ f178 1 f184"/>
                <a:gd name="f188" fmla="*/ f180 1 f184"/>
                <a:gd name="f189" fmla="*/ f185 f176 1"/>
                <a:gd name="f190" fmla="*/ f186 f176 1"/>
                <a:gd name="f191" fmla="*/ f188 f177 1"/>
                <a:gd name="f192" fmla="*/ f187 f1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9" t="f192" r="f190" b="f191"/>
              <a:pathLst>
                <a:path w="1371600" h="3596640">
                  <a:moveTo>
                    <a:pt x="f2" y="f4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67" y="f168"/>
                  </a:lnTo>
                  <a:lnTo>
                    <a:pt x="f169" y="f170"/>
                  </a:lnTo>
                  <a:lnTo>
                    <a:pt x="f171" y="f172"/>
                  </a:lnTo>
                  <a:lnTo>
                    <a:pt x="f173" y="f174"/>
                  </a:lnTo>
                  <a:lnTo>
                    <a:pt x="f175" y="f2"/>
                  </a:lnTo>
                </a:path>
              </a:pathLst>
            </a:custGeom>
            <a:noFill/>
            <a:ln w="53336" cap="flat">
              <a:solidFill>
                <a:srgbClr val="66CC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95712" y="3597395"/>
              <a:ext cx="1095378" cy="32613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5375"/>
                <a:gd name="f4" fmla="val 3261359"/>
                <a:gd name="f5" fmla="val 1095095"/>
                <a:gd name="f6" fmla="val 3261360"/>
                <a:gd name="f7" fmla="val 1068781"/>
                <a:gd name="f8" fmla="val 3226371"/>
                <a:gd name="f9" fmla="val 1042073"/>
                <a:gd name="f10" fmla="val 3190252"/>
                <a:gd name="f11" fmla="val 1015657"/>
                <a:gd name="f12" fmla="val 3153892"/>
                <a:gd name="f13" fmla="val 989545"/>
                <a:gd name="f14" fmla="val 3117303"/>
                <a:gd name="f15" fmla="val 963714"/>
                <a:gd name="f16" fmla="val 3080499"/>
                <a:gd name="f17" fmla="val 938199"/>
                <a:gd name="f18" fmla="val 3043466"/>
                <a:gd name="f19" fmla="val 912977"/>
                <a:gd name="f20" fmla="val 3006217"/>
                <a:gd name="f21" fmla="val 888060"/>
                <a:gd name="f22" fmla="val 2968739"/>
                <a:gd name="f23" fmla="val 863447"/>
                <a:gd name="f24" fmla="val 2931045"/>
                <a:gd name="f25" fmla="val 839139"/>
                <a:gd name="f26" fmla="val 2893136"/>
                <a:gd name="f27" fmla="val 815136"/>
                <a:gd name="f28" fmla="val 2855010"/>
                <a:gd name="f29" fmla="val 791451"/>
                <a:gd name="f30" fmla="val 2816682"/>
                <a:gd name="f31" fmla="val 768070"/>
                <a:gd name="f32" fmla="val 2778125"/>
                <a:gd name="f33" fmla="val 745007"/>
                <a:gd name="f34" fmla="val 2739364"/>
                <a:gd name="f35" fmla="val 722261"/>
                <a:gd name="f36" fmla="val 2700401"/>
                <a:gd name="f37" fmla="val 699820"/>
                <a:gd name="f38" fmla="val 2661234"/>
                <a:gd name="f39" fmla="val 677710"/>
                <a:gd name="f40" fmla="val 2621851"/>
                <a:gd name="f41" fmla="val 655916"/>
                <a:gd name="f42" fmla="val 2582278"/>
                <a:gd name="f43" fmla="val 634441"/>
                <a:gd name="f44" fmla="val 2542489"/>
                <a:gd name="f45" fmla="val 613295"/>
                <a:gd name="f46" fmla="val 2502509"/>
                <a:gd name="f47" fmla="val 592467"/>
                <a:gd name="f48" fmla="val 2462339"/>
                <a:gd name="f49" fmla="val 571982"/>
                <a:gd name="f50" fmla="val 2421966"/>
                <a:gd name="f51" fmla="val 551815"/>
                <a:gd name="f52" fmla="val 2381402"/>
                <a:gd name="f53" fmla="val 531977"/>
                <a:gd name="f54" fmla="val 2340635"/>
                <a:gd name="f55" fmla="val 512470"/>
                <a:gd name="f56" fmla="val 2299690"/>
                <a:gd name="f57" fmla="val 493306"/>
                <a:gd name="f58" fmla="val 2258555"/>
                <a:gd name="f59" fmla="val 474471"/>
                <a:gd name="f60" fmla="val 2217229"/>
                <a:gd name="f61" fmla="val 455980"/>
                <a:gd name="f62" fmla="val 2175713"/>
                <a:gd name="f63" fmla="val 437819"/>
                <a:gd name="f64" fmla="val 2134019"/>
                <a:gd name="f65" fmla="val 420014"/>
                <a:gd name="f66" fmla="val 2092147"/>
                <a:gd name="f67" fmla="val 402539"/>
                <a:gd name="f68" fmla="val 2050097"/>
                <a:gd name="f69" fmla="val 385419"/>
                <a:gd name="f70" fmla="val 2007857"/>
                <a:gd name="f71" fmla="val 368630"/>
                <a:gd name="f72" fmla="val 1965452"/>
                <a:gd name="f73" fmla="val 352209"/>
                <a:gd name="f74" fmla="val 1922868"/>
                <a:gd name="f75" fmla="val 336130"/>
                <a:gd name="f76" fmla="val 1880120"/>
                <a:gd name="f77" fmla="val 320395"/>
                <a:gd name="f78" fmla="val 1837182"/>
                <a:gd name="f79" fmla="val 305028"/>
                <a:gd name="f80" fmla="val 1794090"/>
                <a:gd name="f81" fmla="val 290004"/>
                <a:gd name="f82" fmla="val 1750822"/>
                <a:gd name="f83" fmla="val 275335"/>
                <a:gd name="f84" fmla="val 1707400"/>
                <a:gd name="f85" fmla="val 261035"/>
                <a:gd name="f86" fmla="val 1663801"/>
                <a:gd name="f87" fmla="val 247091"/>
                <a:gd name="f88" fmla="val 1620050"/>
                <a:gd name="f89" fmla="val 233514"/>
                <a:gd name="f90" fmla="val 1576133"/>
                <a:gd name="f91" fmla="val 220306"/>
                <a:gd name="f92" fmla="val 1532051"/>
                <a:gd name="f93" fmla="val 207454"/>
                <a:gd name="f94" fmla="val 1487817"/>
                <a:gd name="f95" fmla="val 194970"/>
                <a:gd name="f96" fmla="val 1443431"/>
                <a:gd name="f97" fmla="val 182854"/>
                <a:gd name="f98" fmla="val 1398892"/>
                <a:gd name="f99" fmla="val 171119"/>
                <a:gd name="f100" fmla="val 1354201"/>
                <a:gd name="f101" fmla="val 159740"/>
                <a:gd name="f102" fmla="val 1309357"/>
                <a:gd name="f103" fmla="val 148755"/>
                <a:gd name="f104" fmla="val 1264361"/>
                <a:gd name="f105" fmla="val 138137"/>
                <a:gd name="f106" fmla="val 1219225"/>
                <a:gd name="f107" fmla="val 127901"/>
                <a:gd name="f108" fmla="val 1173949"/>
                <a:gd name="f109" fmla="val 118033"/>
                <a:gd name="f110" fmla="val 1128522"/>
                <a:gd name="f111" fmla="val 108559"/>
                <a:gd name="f112" fmla="val 1082954"/>
                <a:gd name="f113" fmla="val 99466"/>
                <a:gd name="f114" fmla="val 1037247"/>
                <a:gd name="f115" fmla="val 90754"/>
                <a:gd name="f116" fmla="val 991400"/>
                <a:gd name="f117" fmla="val 82435"/>
                <a:gd name="f118" fmla="val 945426"/>
                <a:gd name="f119" fmla="val 74510"/>
                <a:gd name="f120" fmla="val 899312"/>
                <a:gd name="f121" fmla="val 66967"/>
                <a:gd name="f122" fmla="val 853071"/>
                <a:gd name="f123" fmla="val 59816"/>
                <a:gd name="f124" fmla="val 806691"/>
                <a:gd name="f125" fmla="val 53060"/>
                <a:gd name="f126" fmla="val 760183"/>
                <a:gd name="f127" fmla="val 46697"/>
                <a:gd name="f128" fmla="val 713549"/>
                <a:gd name="f129" fmla="val 40741"/>
                <a:gd name="f130" fmla="val 666800"/>
                <a:gd name="f131" fmla="val 35178"/>
                <a:gd name="f132" fmla="val 619912"/>
                <a:gd name="f133" fmla="val 30010"/>
                <a:gd name="f134" fmla="val 572909"/>
                <a:gd name="f135" fmla="val 25260"/>
                <a:gd name="f136" fmla="val 525792"/>
                <a:gd name="f137" fmla="val 20904"/>
                <a:gd name="f138" fmla="val 478548"/>
                <a:gd name="f139" fmla="val 16954"/>
                <a:gd name="f140" fmla="val 431190"/>
                <a:gd name="f141" fmla="val 13411"/>
                <a:gd name="f142" fmla="val 383717"/>
                <a:gd name="f143" fmla="val 10286"/>
                <a:gd name="f144" fmla="val 7569"/>
                <a:gd name="f145" fmla="val 288429"/>
                <a:gd name="f146" fmla="val 5257"/>
                <a:gd name="f147" fmla="val 240626"/>
                <a:gd name="f148" fmla="val 3365"/>
                <a:gd name="f149" fmla="val 192709"/>
                <a:gd name="f150" fmla="val 1892"/>
                <a:gd name="f151" fmla="val 144691"/>
                <a:gd name="f152" fmla="val 838"/>
                <a:gd name="f153" fmla="val 96558"/>
                <a:gd name="f154" fmla="val 203"/>
                <a:gd name="f155" fmla="val 48336"/>
                <a:gd name="f156" fmla="*/ f0 1 1095375"/>
                <a:gd name="f157" fmla="*/ f1 1 3261359"/>
                <a:gd name="f158" fmla="val f2"/>
                <a:gd name="f159" fmla="val f3"/>
                <a:gd name="f160" fmla="val f4"/>
                <a:gd name="f161" fmla="+- f160 0 f158"/>
                <a:gd name="f162" fmla="+- f159 0 f158"/>
                <a:gd name="f163" fmla="*/ f162 1 1095375"/>
                <a:gd name="f164" fmla="*/ f161 1 3261359"/>
                <a:gd name="f165" fmla="*/ f158 1 f163"/>
                <a:gd name="f166" fmla="*/ f159 1 f163"/>
                <a:gd name="f167" fmla="*/ f158 1 f164"/>
                <a:gd name="f168" fmla="*/ f160 1 f164"/>
                <a:gd name="f169" fmla="*/ f165 f156 1"/>
                <a:gd name="f170" fmla="*/ f166 f156 1"/>
                <a:gd name="f171" fmla="*/ f168 f157 1"/>
                <a:gd name="f172" fmla="*/ f167 f1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9" t="f172" r="f170" b="f171"/>
              <a:pathLst>
                <a:path w="1095375" h="326135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75"/>
                  </a:lnTo>
                  <a:lnTo>
                    <a:pt x="f144" y="f145"/>
                  </a:lnTo>
                  <a:lnTo>
                    <a:pt x="f146" y="f147"/>
                  </a:lnTo>
                  <a:lnTo>
                    <a:pt x="f148" y="f149"/>
                  </a:lnTo>
                  <a:lnTo>
                    <a:pt x="f150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2" y="f2"/>
                  </a:lnTo>
                </a:path>
              </a:pathLst>
            </a:custGeom>
            <a:noFill/>
            <a:ln w="53336" cap="flat">
              <a:solidFill>
                <a:srgbClr val="66CC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14125" y="758"/>
              <a:ext cx="1199519" cy="35610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9515"/>
                <a:gd name="f4" fmla="val 3561079"/>
                <a:gd name="f5" fmla="val 3560826"/>
                <a:gd name="f6" fmla="val 203"/>
                <a:gd name="f7" fmla="val 3512121"/>
                <a:gd name="f8" fmla="val 787"/>
                <a:gd name="f9" fmla="val 3463518"/>
                <a:gd name="f10" fmla="val 1765"/>
                <a:gd name="f11" fmla="val 3415017"/>
                <a:gd name="f12" fmla="val 3149"/>
                <a:gd name="f13" fmla="val 3366604"/>
                <a:gd name="f14" fmla="val 4902"/>
                <a:gd name="f15" fmla="val 3318281"/>
                <a:gd name="f16" fmla="val 7061"/>
                <a:gd name="f17" fmla="val 3270072"/>
                <a:gd name="f18" fmla="val 9588"/>
                <a:gd name="f19" fmla="val 3221951"/>
                <a:gd name="f20" fmla="val 12509"/>
                <a:gd name="f21" fmla="val 3173945"/>
                <a:gd name="f22" fmla="val 15824"/>
                <a:gd name="f23" fmla="val 3126041"/>
                <a:gd name="f24" fmla="val 19507"/>
                <a:gd name="f25" fmla="val 3078238"/>
                <a:gd name="f26" fmla="val 23571"/>
                <a:gd name="f27" fmla="val 3030550"/>
                <a:gd name="f28" fmla="val 28016"/>
                <a:gd name="f29" fmla="val 2982963"/>
                <a:gd name="f30" fmla="val 32829"/>
                <a:gd name="f31" fmla="val 2935490"/>
                <a:gd name="f32" fmla="val 38023"/>
                <a:gd name="f33" fmla="val 2888132"/>
                <a:gd name="f34" fmla="val 43599"/>
                <a:gd name="f35" fmla="val 2840875"/>
                <a:gd name="f36" fmla="val 49542"/>
                <a:gd name="f37" fmla="val 2793746"/>
                <a:gd name="f38" fmla="val 55854"/>
                <a:gd name="f39" fmla="val 2746730"/>
                <a:gd name="f40" fmla="val 62534"/>
                <a:gd name="f41" fmla="val 2699829"/>
                <a:gd name="f42" fmla="val 69583"/>
                <a:gd name="f43" fmla="val 2653055"/>
                <a:gd name="f44" fmla="val 77012"/>
                <a:gd name="f45" fmla="val 2606395"/>
                <a:gd name="f46" fmla="val 84785"/>
                <a:gd name="f47" fmla="val 2559862"/>
                <a:gd name="f48" fmla="val 92938"/>
                <a:gd name="f49" fmla="val 2513457"/>
                <a:gd name="f50" fmla="val 101447"/>
                <a:gd name="f51" fmla="val 2467165"/>
                <a:gd name="f52" fmla="val 110312"/>
                <a:gd name="f53" fmla="val 2421013"/>
                <a:gd name="f54" fmla="val 119532"/>
                <a:gd name="f55" fmla="val 2374976"/>
                <a:gd name="f56" fmla="val 129120"/>
                <a:gd name="f57" fmla="val 2329078"/>
                <a:gd name="f58" fmla="val 139052"/>
                <a:gd name="f59" fmla="val 2283307"/>
                <a:gd name="f60" fmla="val 149352"/>
                <a:gd name="f61" fmla="val 2237676"/>
                <a:gd name="f62" fmla="val 159994"/>
                <a:gd name="f63" fmla="val 2192172"/>
                <a:gd name="f64" fmla="val 170992"/>
                <a:gd name="f65" fmla="val 2146808"/>
                <a:gd name="f66" fmla="val 182346"/>
                <a:gd name="f67" fmla="val 2101583"/>
                <a:gd name="f68" fmla="val 194030"/>
                <a:gd name="f69" fmla="val 2056498"/>
                <a:gd name="f70" fmla="val 206082"/>
                <a:gd name="f71" fmla="val 2011553"/>
                <a:gd name="f72" fmla="val 218465"/>
                <a:gd name="f73" fmla="val 1966747"/>
                <a:gd name="f74" fmla="val 231190"/>
                <a:gd name="f75" fmla="val 1922094"/>
                <a:gd name="f76" fmla="val 244271"/>
                <a:gd name="f77" fmla="val 1877568"/>
                <a:gd name="f78" fmla="val 257683"/>
                <a:gd name="f79" fmla="val 1833206"/>
                <a:gd name="f80" fmla="val 271437"/>
                <a:gd name="f81" fmla="val 1788985"/>
                <a:gd name="f82" fmla="val 285521"/>
                <a:gd name="f83" fmla="val 1744916"/>
                <a:gd name="f84" fmla="val 299948"/>
                <a:gd name="f85" fmla="val 1700999"/>
                <a:gd name="f86" fmla="val 314718"/>
                <a:gd name="f87" fmla="val 1657235"/>
                <a:gd name="f88" fmla="val 329806"/>
                <a:gd name="f89" fmla="val 1613623"/>
                <a:gd name="f90" fmla="val 345236"/>
                <a:gd name="f91" fmla="val 1570164"/>
                <a:gd name="f92" fmla="val 360984"/>
                <a:gd name="f93" fmla="val 1526870"/>
                <a:gd name="f94" fmla="val 377075"/>
                <a:gd name="f95" fmla="val 1483728"/>
                <a:gd name="f96" fmla="val 393484"/>
                <a:gd name="f97" fmla="val 1440751"/>
                <a:gd name="f98" fmla="val 410222"/>
                <a:gd name="f99" fmla="val 1397927"/>
                <a:gd name="f100" fmla="val 427278"/>
                <a:gd name="f101" fmla="val 1355280"/>
                <a:gd name="f102" fmla="val 444665"/>
                <a:gd name="f103" fmla="val 1312786"/>
                <a:gd name="f104" fmla="val 462368"/>
                <a:gd name="f105" fmla="val 1270469"/>
                <a:gd name="f106" fmla="val 480390"/>
                <a:gd name="f107" fmla="val 1228318"/>
                <a:gd name="f108" fmla="val 498729"/>
                <a:gd name="f109" fmla="val 1186332"/>
                <a:gd name="f110" fmla="val 517385"/>
                <a:gd name="f111" fmla="val 1144511"/>
                <a:gd name="f112" fmla="val 536359"/>
                <a:gd name="f113" fmla="val 1102880"/>
                <a:gd name="f114" fmla="val 555650"/>
                <a:gd name="f115" fmla="val 1061402"/>
                <a:gd name="f116" fmla="val 575246"/>
                <a:gd name="f117" fmla="val 1020114"/>
                <a:gd name="f118" fmla="val 595147"/>
                <a:gd name="f119" fmla="val 979004"/>
                <a:gd name="f120" fmla="val 615365"/>
                <a:gd name="f121" fmla="val 938072"/>
                <a:gd name="f122" fmla="val 635889"/>
                <a:gd name="f123" fmla="val 897318"/>
                <a:gd name="f124" fmla="val 656717"/>
                <a:gd name="f125" fmla="val 856742"/>
                <a:gd name="f126" fmla="val 677849"/>
                <a:gd name="f127" fmla="val 816343"/>
                <a:gd name="f128" fmla="val 699287"/>
                <a:gd name="f129" fmla="val 776147"/>
                <a:gd name="f130" fmla="val 721029"/>
                <a:gd name="f131" fmla="val 736117"/>
                <a:gd name="f132" fmla="val 743064"/>
                <a:gd name="f133" fmla="val 696290"/>
                <a:gd name="f134" fmla="val 765403"/>
                <a:gd name="f135" fmla="val 656653"/>
                <a:gd name="f136" fmla="val 788035"/>
                <a:gd name="f137" fmla="val 617194"/>
                <a:gd name="f138" fmla="val 810958"/>
                <a:gd name="f139" fmla="val 577938"/>
                <a:gd name="f140" fmla="val 834186"/>
                <a:gd name="f141" fmla="val 538873"/>
                <a:gd name="f142" fmla="val 857694"/>
                <a:gd name="f143" fmla="val 499999"/>
                <a:gd name="f144" fmla="val 881507"/>
                <a:gd name="f145" fmla="val 461327"/>
                <a:gd name="f146" fmla="val 905598"/>
                <a:gd name="f147" fmla="val 422846"/>
                <a:gd name="f148" fmla="val 929982"/>
                <a:gd name="f149" fmla="val 384568"/>
                <a:gd name="f150" fmla="val 954646"/>
                <a:gd name="f151" fmla="val 346494"/>
                <a:gd name="f152" fmla="val 979601"/>
                <a:gd name="f153" fmla="val 308622"/>
                <a:gd name="f154" fmla="val 1004836"/>
                <a:gd name="f155" fmla="val 270954"/>
                <a:gd name="f156" fmla="val 1030351"/>
                <a:gd name="f157" fmla="val 233502"/>
                <a:gd name="f158" fmla="val 1056144"/>
                <a:gd name="f159" fmla="val 196240"/>
                <a:gd name="f160" fmla="val 1082217"/>
                <a:gd name="f161" fmla="val 159194"/>
                <a:gd name="f162" fmla="val 1108570"/>
                <a:gd name="f163" fmla="val 122364"/>
                <a:gd name="f164" fmla="val 1135202"/>
                <a:gd name="f165" fmla="val 85737"/>
                <a:gd name="f166" fmla="val 1162100"/>
                <a:gd name="f167" fmla="val 49326"/>
                <a:gd name="f168" fmla="val 1189278"/>
                <a:gd name="f169" fmla="val 13131"/>
                <a:gd name="f170" fmla="val 1199299"/>
                <a:gd name="f171" fmla="*/ f0 1 1199515"/>
                <a:gd name="f172" fmla="*/ f1 1 3561079"/>
                <a:gd name="f173" fmla="val f2"/>
                <a:gd name="f174" fmla="val f3"/>
                <a:gd name="f175" fmla="val f4"/>
                <a:gd name="f176" fmla="+- f175 0 f173"/>
                <a:gd name="f177" fmla="+- f174 0 f173"/>
                <a:gd name="f178" fmla="*/ f177 1 1199515"/>
                <a:gd name="f179" fmla="*/ f176 1 3561079"/>
                <a:gd name="f180" fmla="*/ f173 1 f178"/>
                <a:gd name="f181" fmla="*/ f174 1 f178"/>
                <a:gd name="f182" fmla="*/ f173 1 f179"/>
                <a:gd name="f183" fmla="*/ f175 1 f179"/>
                <a:gd name="f184" fmla="*/ f180 f171 1"/>
                <a:gd name="f185" fmla="*/ f181 f171 1"/>
                <a:gd name="f186" fmla="*/ f183 f172 1"/>
                <a:gd name="f187" fmla="*/ f182 f1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4" t="f187" r="f185" b="f186"/>
              <a:pathLst>
                <a:path w="1199515" h="3561079">
                  <a:moveTo>
                    <a:pt x="f2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124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6" y="f137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142" y="f143"/>
                  </a:lnTo>
                  <a:lnTo>
                    <a:pt x="f144" y="f145"/>
                  </a:lnTo>
                  <a:lnTo>
                    <a:pt x="f146" y="f147"/>
                  </a:lnTo>
                  <a:lnTo>
                    <a:pt x="f148" y="f149"/>
                  </a:lnTo>
                  <a:lnTo>
                    <a:pt x="f150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156" y="f157"/>
                  </a:lnTo>
                  <a:lnTo>
                    <a:pt x="f158" y="f159"/>
                  </a:lnTo>
                  <a:lnTo>
                    <a:pt x="f160" y="f161"/>
                  </a:lnTo>
                  <a:lnTo>
                    <a:pt x="f162" y="f163"/>
                  </a:lnTo>
                  <a:lnTo>
                    <a:pt x="f164" y="f165"/>
                  </a:lnTo>
                  <a:lnTo>
                    <a:pt x="f166" y="f167"/>
                  </a:lnTo>
                  <a:lnTo>
                    <a:pt x="f168" y="f169"/>
                  </a:lnTo>
                  <a:lnTo>
                    <a:pt x="f170" y="f2"/>
                  </a:lnTo>
                </a:path>
              </a:pathLst>
            </a:custGeom>
            <a:noFill/>
            <a:ln w="53336" cap="flat">
              <a:solidFill>
                <a:srgbClr val="FFFF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14125" y="3561587"/>
              <a:ext cx="1010283" cy="32975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0285"/>
                <a:gd name="f4" fmla="val 3297554"/>
                <a:gd name="f5" fmla="val 1009789"/>
                <a:gd name="f6" fmla="val 3297174"/>
                <a:gd name="f7" fmla="val 979601"/>
                <a:gd name="f8" fmla="val 3252228"/>
                <a:gd name="f9" fmla="val 954646"/>
                <a:gd name="f10" fmla="val 3214357"/>
                <a:gd name="f11" fmla="val 929982"/>
                <a:gd name="f12" fmla="val 3176282"/>
                <a:gd name="f13" fmla="val 905598"/>
                <a:gd name="f14" fmla="val 3138004"/>
                <a:gd name="f15" fmla="val 881507"/>
                <a:gd name="f16" fmla="val 3099523"/>
                <a:gd name="f17" fmla="val 857694"/>
                <a:gd name="f18" fmla="val 3060852"/>
                <a:gd name="f19" fmla="val 834186"/>
                <a:gd name="f20" fmla="val 3021990"/>
                <a:gd name="f21" fmla="val 810958"/>
                <a:gd name="f22" fmla="val 2982912"/>
                <a:gd name="f23" fmla="val 788035"/>
                <a:gd name="f24" fmla="val 2943656"/>
                <a:gd name="f25" fmla="val 765403"/>
                <a:gd name="f26" fmla="val 2904210"/>
                <a:gd name="f27" fmla="val 743064"/>
                <a:gd name="f28" fmla="val 2864561"/>
                <a:gd name="f29" fmla="val 721029"/>
                <a:gd name="f30" fmla="val 2824734"/>
                <a:gd name="f31" fmla="val 699287"/>
                <a:gd name="f32" fmla="val 2784716"/>
                <a:gd name="f33" fmla="val 677849"/>
                <a:gd name="f34" fmla="val 2744508"/>
                <a:gd name="f35" fmla="val 656716"/>
                <a:gd name="f36" fmla="val 2704109"/>
                <a:gd name="f37" fmla="val 635888"/>
                <a:gd name="f38" fmla="val 2663545"/>
                <a:gd name="f39" fmla="val 615365"/>
                <a:gd name="f40" fmla="val 2622791"/>
                <a:gd name="f41" fmla="val 595147"/>
                <a:gd name="f42" fmla="val 2581846"/>
                <a:gd name="f43" fmla="val 575246"/>
                <a:gd name="f44" fmla="val 2540736"/>
                <a:gd name="f45" fmla="val 555650"/>
                <a:gd name="f46" fmla="val 2499448"/>
                <a:gd name="f47" fmla="val 536359"/>
                <a:gd name="f48" fmla="val 2457983"/>
                <a:gd name="f49" fmla="val 517385"/>
                <a:gd name="f50" fmla="val 2416340"/>
                <a:gd name="f51" fmla="val 498728"/>
                <a:gd name="f52" fmla="val 2374519"/>
                <a:gd name="f53" fmla="val 480390"/>
                <a:gd name="f54" fmla="val 2332532"/>
                <a:gd name="f55" fmla="val 462368"/>
                <a:gd name="f56" fmla="val 2290381"/>
                <a:gd name="f57" fmla="val 444665"/>
                <a:gd name="f58" fmla="val 2248065"/>
                <a:gd name="f59" fmla="val 427278"/>
                <a:gd name="f60" fmla="val 2205570"/>
                <a:gd name="f61" fmla="val 410222"/>
                <a:gd name="f62" fmla="val 2162924"/>
                <a:gd name="f63" fmla="val 393484"/>
                <a:gd name="f64" fmla="val 2120099"/>
                <a:gd name="f65" fmla="val 377075"/>
                <a:gd name="f66" fmla="val 2077123"/>
                <a:gd name="f67" fmla="val 360984"/>
                <a:gd name="f68" fmla="val 2033981"/>
                <a:gd name="f69" fmla="val 345236"/>
                <a:gd name="f70" fmla="val 1990686"/>
                <a:gd name="f71" fmla="val 329806"/>
                <a:gd name="f72" fmla="val 1947227"/>
                <a:gd name="f73" fmla="val 314718"/>
                <a:gd name="f74" fmla="val 1903615"/>
                <a:gd name="f75" fmla="val 299948"/>
                <a:gd name="f76" fmla="val 1859851"/>
                <a:gd name="f77" fmla="val 285521"/>
                <a:gd name="f78" fmla="val 1815934"/>
                <a:gd name="f79" fmla="val 271437"/>
                <a:gd name="f80" fmla="val 1771865"/>
                <a:gd name="f81" fmla="val 257683"/>
                <a:gd name="f82" fmla="val 1727644"/>
                <a:gd name="f83" fmla="val 244271"/>
                <a:gd name="f84" fmla="val 1683270"/>
                <a:gd name="f85" fmla="val 231190"/>
                <a:gd name="f86" fmla="val 1638757"/>
                <a:gd name="f87" fmla="val 218465"/>
                <a:gd name="f88" fmla="val 1594104"/>
                <a:gd name="f89" fmla="val 206082"/>
                <a:gd name="f90" fmla="val 1549298"/>
                <a:gd name="f91" fmla="val 194043"/>
                <a:gd name="f92" fmla="val 1504353"/>
                <a:gd name="f93" fmla="val 182346"/>
                <a:gd name="f94" fmla="val 1459268"/>
                <a:gd name="f95" fmla="val 170992"/>
                <a:gd name="f96" fmla="val 1414030"/>
                <a:gd name="f97" fmla="val 159994"/>
                <a:gd name="f98" fmla="val 1368666"/>
                <a:gd name="f99" fmla="val 149351"/>
                <a:gd name="f100" fmla="val 1323174"/>
                <a:gd name="f101" fmla="val 139052"/>
                <a:gd name="f102" fmla="val 1277531"/>
                <a:gd name="f103" fmla="val 129120"/>
                <a:gd name="f104" fmla="val 1231773"/>
                <a:gd name="f105" fmla="val 119532"/>
                <a:gd name="f106" fmla="val 1185862"/>
                <a:gd name="f107" fmla="val 110312"/>
                <a:gd name="f108" fmla="val 1139837"/>
                <a:gd name="f109" fmla="val 101447"/>
                <a:gd name="f110" fmla="val 1093673"/>
                <a:gd name="f111" fmla="val 92938"/>
                <a:gd name="f112" fmla="val 1047394"/>
                <a:gd name="f113" fmla="val 84785"/>
                <a:gd name="f114" fmla="val 1000975"/>
                <a:gd name="f115" fmla="val 77012"/>
                <a:gd name="f116" fmla="val 954443"/>
                <a:gd name="f117" fmla="val 69595"/>
                <a:gd name="f118" fmla="val 907783"/>
                <a:gd name="f119" fmla="val 62534"/>
                <a:gd name="f120" fmla="val 861009"/>
                <a:gd name="f121" fmla="val 55854"/>
                <a:gd name="f122" fmla="val 814108"/>
                <a:gd name="f123" fmla="val 49542"/>
                <a:gd name="f124" fmla="val 767092"/>
                <a:gd name="f125" fmla="val 43599"/>
                <a:gd name="f126" fmla="val 719963"/>
                <a:gd name="f127" fmla="val 38036"/>
                <a:gd name="f128" fmla="val 672706"/>
                <a:gd name="f129" fmla="val 32829"/>
                <a:gd name="f130" fmla="val 625348"/>
                <a:gd name="f131" fmla="val 28016"/>
                <a:gd name="f132" fmla="val 577875"/>
                <a:gd name="f133" fmla="val 23571"/>
                <a:gd name="f134" fmla="val 530288"/>
                <a:gd name="f135" fmla="val 19507"/>
                <a:gd name="f136" fmla="val 482600"/>
                <a:gd name="f137" fmla="val 15824"/>
                <a:gd name="f138" fmla="val 434797"/>
                <a:gd name="f139" fmla="val 12509"/>
                <a:gd name="f140" fmla="val 386892"/>
                <a:gd name="f141" fmla="val 9588"/>
                <a:gd name="f142" fmla="val 338874"/>
                <a:gd name="f143" fmla="val 7061"/>
                <a:gd name="f144" fmla="val 290766"/>
                <a:gd name="f145" fmla="val 4902"/>
                <a:gd name="f146" fmla="val 242544"/>
                <a:gd name="f147" fmla="val 3149"/>
                <a:gd name="f148" fmla="val 194233"/>
                <a:gd name="f149" fmla="val 1765"/>
                <a:gd name="f150" fmla="val 145821"/>
                <a:gd name="f151" fmla="val 787"/>
                <a:gd name="f152" fmla="val 97307"/>
                <a:gd name="f153" fmla="val 203"/>
                <a:gd name="f154" fmla="val 48704"/>
                <a:gd name="f155" fmla="*/ f0 1 1010285"/>
                <a:gd name="f156" fmla="*/ f1 1 3297554"/>
                <a:gd name="f157" fmla="val f2"/>
                <a:gd name="f158" fmla="val f3"/>
                <a:gd name="f159" fmla="val f4"/>
                <a:gd name="f160" fmla="+- f159 0 f157"/>
                <a:gd name="f161" fmla="+- f158 0 f157"/>
                <a:gd name="f162" fmla="*/ f161 1 1010285"/>
                <a:gd name="f163" fmla="*/ f160 1 3297554"/>
                <a:gd name="f164" fmla="*/ f157 1 f162"/>
                <a:gd name="f165" fmla="*/ f158 1 f162"/>
                <a:gd name="f166" fmla="*/ f157 1 f163"/>
                <a:gd name="f167" fmla="*/ f159 1 f163"/>
                <a:gd name="f168" fmla="*/ f164 f155 1"/>
                <a:gd name="f169" fmla="*/ f165 f155 1"/>
                <a:gd name="f170" fmla="*/ f167 f156 1"/>
                <a:gd name="f171" fmla="*/ f166 f1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8" t="f171" r="f169" b="f170"/>
              <a:pathLst>
                <a:path w="1010285" h="3297554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2" y="f2"/>
                  </a:lnTo>
                </a:path>
              </a:pathLst>
            </a:custGeom>
            <a:noFill/>
            <a:ln w="53336" cap="flat">
              <a:solidFill>
                <a:srgbClr val="FFFF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0042791" y="768"/>
            <a:ext cx="1912448" cy="6805256"/>
            <a:chOff x="10042791" y="768"/>
            <a:chExt cx="1912448" cy="6805256"/>
          </a:xfrm>
        </p:grpSpPr>
        <p:sp>
          <p:nvSpPr>
            <p:cNvPr id="14" name="object 14"/>
            <p:cNvSpPr/>
            <p:nvPr/>
          </p:nvSpPr>
          <p:spPr>
            <a:xfrm>
              <a:off x="10042791" y="768"/>
              <a:ext cx="1414147" cy="35687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4145"/>
                <a:gd name="f4" fmla="val 3568700"/>
                <a:gd name="f5" fmla="val 1413878"/>
                <a:gd name="f6" fmla="val 3568661"/>
                <a:gd name="f7" fmla="val 1413662"/>
                <a:gd name="f8" fmla="val 3520706"/>
                <a:gd name="f9" fmla="val 1413001"/>
                <a:gd name="f10" fmla="val 3472853"/>
                <a:gd name="f11" fmla="val 1411922"/>
                <a:gd name="f12" fmla="val 3425101"/>
                <a:gd name="f13" fmla="val 1410398"/>
                <a:gd name="f14" fmla="val 3377450"/>
                <a:gd name="f15" fmla="val 1408455"/>
                <a:gd name="f16" fmla="val 3329914"/>
                <a:gd name="f17" fmla="val 1406080"/>
                <a:gd name="f18" fmla="val 3282480"/>
                <a:gd name="f19" fmla="val 1403273"/>
                <a:gd name="f20" fmla="val 3235147"/>
                <a:gd name="f21" fmla="val 1400047"/>
                <a:gd name="f22" fmla="val 3187928"/>
                <a:gd name="f23" fmla="val 1396390"/>
                <a:gd name="f24" fmla="val 3140824"/>
                <a:gd name="f25" fmla="val 1392326"/>
                <a:gd name="f26" fmla="val 3093834"/>
                <a:gd name="f27" fmla="val 1387830"/>
                <a:gd name="f28" fmla="val 3046971"/>
                <a:gd name="f29" fmla="val 1382928"/>
                <a:gd name="f30" fmla="val 3000209"/>
                <a:gd name="f31" fmla="val 1377607"/>
                <a:gd name="f32" fmla="val 2953575"/>
                <a:gd name="f33" fmla="val 1371866"/>
                <a:gd name="f34" fmla="val 2907055"/>
                <a:gd name="f35" fmla="val 1365719"/>
                <a:gd name="f36" fmla="val 2860662"/>
                <a:gd name="f37" fmla="val 1359166"/>
                <a:gd name="f38" fmla="val 2814383"/>
                <a:gd name="f39" fmla="val 1352194"/>
                <a:gd name="f40" fmla="val 2768244"/>
                <a:gd name="f41" fmla="val 1344828"/>
                <a:gd name="f42" fmla="val 2722232"/>
                <a:gd name="f43" fmla="val 1337055"/>
                <a:gd name="f44" fmla="val 2676347"/>
                <a:gd name="f45" fmla="val 1328877"/>
                <a:gd name="f46" fmla="val 2630589"/>
                <a:gd name="f47" fmla="val 1320291"/>
                <a:gd name="f48" fmla="val 2584970"/>
                <a:gd name="f49" fmla="val 1311313"/>
                <a:gd name="f50" fmla="val 2539479"/>
                <a:gd name="f51" fmla="val 1301940"/>
                <a:gd name="f52" fmla="val 2494127"/>
                <a:gd name="f53" fmla="val 1292161"/>
                <a:gd name="f54" fmla="val 2448915"/>
                <a:gd name="f55" fmla="val 1282001"/>
                <a:gd name="f56" fmla="val 2403843"/>
                <a:gd name="f57" fmla="val 1271447"/>
                <a:gd name="f58" fmla="val 2358910"/>
                <a:gd name="f59" fmla="val 1260500"/>
                <a:gd name="f60" fmla="val 2314130"/>
                <a:gd name="f61" fmla="val 1249159"/>
                <a:gd name="f62" fmla="val 2269490"/>
                <a:gd name="f63" fmla="val 1237437"/>
                <a:gd name="f64" fmla="val 2224989"/>
                <a:gd name="f65" fmla="val 1225334"/>
                <a:gd name="f66" fmla="val 2180640"/>
                <a:gd name="f67" fmla="val 1212837"/>
                <a:gd name="f68" fmla="val 2136457"/>
                <a:gd name="f69" fmla="val 1199972"/>
                <a:gd name="f70" fmla="val 2092413"/>
                <a:gd name="f71" fmla="val 1186726"/>
                <a:gd name="f72" fmla="val 2048522"/>
                <a:gd name="f73" fmla="val 1173098"/>
                <a:gd name="f74" fmla="val 2004783"/>
                <a:gd name="f75" fmla="val 1159090"/>
                <a:gd name="f76" fmla="val 1961210"/>
                <a:gd name="f77" fmla="val 1144714"/>
                <a:gd name="f78" fmla="val 1917801"/>
                <a:gd name="f79" fmla="val 1129969"/>
                <a:gd name="f80" fmla="val 1874545"/>
                <a:gd name="f81" fmla="val 1114844"/>
                <a:gd name="f82" fmla="val 1831454"/>
                <a:gd name="f83" fmla="val 1099362"/>
                <a:gd name="f84" fmla="val 1788528"/>
                <a:gd name="f85" fmla="val 1083513"/>
                <a:gd name="f86" fmla="val 1745767"/>
                <a:gd name="f87" fmla="val 1067295"/>
                <a:gd name="f88" fmla="val 1703171"/>
                <a:gd name="f89" fmla="val 1050709"/>
                <a:gd name="f90" fmla="val 1660740"/>
                <a:gd name="f91" fmla="val 1033767"/>
                <a:gd name="f92" fmla="val 1618488"/>
                <a:gd name="f93" fmla="val 1016469"/>
                <a:gd name="f94" fmla="val 1576412"/>
                <a:gd name="f95" fmla="val 998816"/>
                <a:gd name="f96" fmla="val 1534502"/>
                <a:gd name="f97" fmla="val 980795"/>
                <a:gd name="f98" fmla="val 1492783"/>
                <a:gd name="f99" fmla="val 962431"/>
                <a:gd name="f100" fmla="val 1451229"/>
                <a:gd name="f101" fmla="val 943711"/>
                <a:gd name="f102" fmla="val 1409865"/>
                <a:gd name="f103" fmla="val 924636"/>
                <a:gd name="f104" fmla="val 1368679"/>
                <a:gd name="f105" fmla="val 905217"/>
                <a:gd name="f106" fmla="val 1327670"/>
                <a:gd name="f107" fmla="val 885456"/>
                <a:gd name="f108" fmla="val 1286852"/>
                <a:gd name="f109" fmla="val 865352"/>
                <a:gd name="f110" fmla="val 1246225"/>
                <a:gd name="f111" fmla="val 844892"/>
                <a:gd name="f112" fmla="val 1205788"/>
                <a:gd name="f113" fmla="val 824102"/>
                <a:gd name="f114" fmla="val 1165529"/>
                <a:gd name="f115" fmla="val 802970"/>
                <a:gd name="f116" fmla="val 1125474"/>
                <a:gd name="f117" fmla="val 781494"/>
                <a:gd name="f118" fmla="val 1085608"/>
                <a:gd name="f119" fmla="val 759701"/>
                <a:gd name="f120" fmla="val 1045933"/>
                <a:gd name="f121" fmla="val 737552"/>
                <a:gd name="f122" fmla="val 1006462"/>
                <a:gd name="f123" fmla="val 715086"/>
                <a:gd name="f124" fmla="val 967193"/>
                <a:gd name="f125" fmla="val 692276"/>
                <a:gd name="f126" fmla="val 928128"/>
                <a:gd name="f127" fmla="val 669150"/>
                <a:gd name="f128" fmla="val 889254"/>
                <a:gd name="f129" fmla="val 645693"/>
                <a:gd name="f130" fmla="val 850595"/>
                <a:gd name="f131" fmla="val 621906"/>
                <a:gd name="f132" fmla="val 812139"/>
                <a:gd name="f133" fmla="val 597801"/>
                <a:gd name="f134" fmla="val 773887"/>
                <a:gd name="f135" fmla="val 573379"/>
                <a:gd name="f136" fmla="val 735850"/>
                <a:gd name="f137" fmla="val 548627"/>
                <a:gd name="f138" fmla="val 698017"/>
                <a:gd name="f139" fmla="val 523570"/>
                <a:gd name="f140" fmla="val 660412"/>
                <a:gd name="f141" fmla="val 498195"/>
                <a:gd name="f142" fmla="val 623011"/>
                <a:gd name="f143" fmla="val 472490"/>
                <a:gd name="f144" fmla="val 585825"/>
                <a:gd name="f145" fmla="val 446493"/>
                <a:gd name="f146" fmla="val 548855"/>
                <a:gd name="f147" fmla="val 420179"/>
                <a:gd name="f148" fmla="val 512114"/>
                <a:gd name="f149" fmla="val 393547"/>
                <a:gd name="f150" fmla="val 475589"/>
                <a:gd name="f151" fmla="val 366623"/>
                <a:gd name="f152" fmla="val 439293"/>
                <a:gd name="f153" fmla="val 339382"/>
                <a:gd name="f154" fmla="val 403225"/>
                <a:gd name="f155" fmla="val 311848"/>
                <a:gd name="f156" fmla="val 367372"/>
                <a:gd name="f157" fmla="val 284010"/>
                <a:gd name="f158" fmla="val 331762"/>
                <a:gd name="f159" fmla="val 255866"/>
                <a:gd name="f160" fmla="val 296379"/>
                <a:gd name="f161" fmla="val 227431"/>
                <a:gd name="f162" fmla="val 261226"/>
                <a:gd name="f163" fmla="val 198691"/>
                <a:gd name="f164" fmla="val 226301"/>
                <a:gd name="f165" fmla="val 169671"/>
                <a:gd name="f166" fmla="val 191617"/>
                <a:gd name="f167" fmla="val 140347"/>
                <a:gd name="f168" fmla="val 157175"/>
                <a:gd name="f169" fmla="val 110743"/>
                <a:gd name="f170" fmla="val 122974"/>
                <a:gd name="f171" fmla="val 80835"/>
                <a:gd name="f172" fmla="val 89001"/>
                <a:gd name="f173" fmla="val 50647"/>
                <a:gd name="f174" fmla="val 55283"/>
                <a:gd name="f175" fmla="val 20180"/>
                <a:gd name="f176" fmla="val 21805"/>
                <a:gd name="f177" fmla="*/ f0 1 1414145"/>
                <a:gd name="f178" fmla="*/ f1 1 3568700"/>
                <a:gd name="f179" fmla="val f2"/>
                <a:gd name="f180" fmla="val f3"/>
                <a:gd name="f181" fmla="val f4"/>
                <a:gd name="f182" fmla="+- f181 0 f179"/>
                <a:gd name="f183" fmla="+- f180 0 f179"/>
                <a:gd name="f184" fmla="*/ f183 1 1414145"/>
                <a:gd name="f185" fmla="*/ f182 1 3568700"/>
                <a:gd name="f186" fmla="*/ f179 1 f184"/>
                <a:gd name="f187" fmla="*/ f180 1 f184"/>
                <a:gd name="f188" fmla="*/ f179 1 f185"/>
                <a:gd name="f189" fmla="*/ f181 1 f185"/>
                <a:gd name="f190" fmla="*/ f186 f177 1"/>
                <a:gd name="f191" fmla="*/ f187 f177 1"/>
                <a:gd name="f192" fmla="*/ f189 f178 1"/>
                <a:gd name="f193" fmla="*/ f188 f17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0" t="f193" r="f191" b="f192"/>
              <a:pathLst>
                <a:path w="1414145" h="3568700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67" y="f168"/>
                  </a:lnTo>
                  <a:lnTo>
                    <a:pt x="f169" y="f170"/>
                  </a:lnTo>
                  <a:lnTo>
                    <a:pt x="f171" y="f172"/>
                  </a:lnTo>
                  <a:lnTo>
                    <a:pt x="f173" y="f174"/>
                  </a:lnTo>
                  <a:lnTo>
                    <a:pt x="f175" y="f176"/>
                  </a:lnTo>
                  <a:lnTo>
                    <a:pt x="f2" y="f2"/>
                  </a:lnTo>
                </a:path>
              </a:pathLst>
            </a:custGeom>
            <a:noFill/>
            <a:ln w="53336" cap="flat">
              <a:solidFill>
                <a:srgbClr val="66CC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0327498" y="3569433"/>
              <a:ext cx="1129668" cy="3236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29665"/>
                <a:gd name="f4" fmla="val 3236595"/>
                <a:gd name="f5" fmla="val 3235985"/>
                <a:gd name="f6" fmla="val 27139"/>
                <a:gd name="f7" fmla="val 3201276"/>
                <a:gd name="f8" fmla="val 54673"/>
                <a:gd name="f9" fmla="val 3165424"/>
                <a:gd name="f10" fmla="val 81915"/>
                <a:gd name="f11" fmla="val 3129356"/>
                <a:gd name="f12" fmla="val 108839"/>
                <a:gd name="f13" fmla="val 3093059"/>
                <a:gd name="f14" fmla="val 135458"/>
                <a:gd name="f15" fmla="val 3056534"/>
                <a:gd name="f16" fmla="val 161785"/>
                <a:gd name="f17" fmla="val 3019793"/>
                <a:gd name="f18" fmla="val 187782"/>
                <a:gd name="f19" fmla="val 2982823"/>
                <a:gd name="f20" fmla="val 213474"/>
                <a:gd name="f21" fmla="val 2945638"/>
                <a:gd name="f22" fmla="val 238861"/>
                <a:gd name="f23" fmla="val 2908249"/>
                <a:gd name="f24" fmla="val 263918"/>
                <a:gd name="f25" fmla="val 2870631"/>
                <a:gd name="f26" fmla="val 288671"/>
                <a:gd name="f27" fmla="val 2832798"/>
                <a:gd name="f28" fmla="val 313093"/>
                <a:gd name="f29" fmla="val 2794762"/>
                <a:gd name="f30" fmla="val 337197"/>
                <a:gd name="f31" fmla="val 2756509"/>
                <a:gd name="f32" fmla="val 360984"/>
                <a:gd name="f33" fmla="val 2718054"/>
                <a:gd name="f34" fmla="val 384441"/>
                <a:gd name="f35" fmla="val 2679395"/>
                <a:gd name="f36" fmla="val 407568"/>
                <a:gd name="f37" fmla="val 2640520"/>
                <a:gd name="f38" fmla="val 430377"/>
                <a:gd name="f39" fmla="val 2601455"/>
                <a:gd name="f40" fmla="val 452843"/>
                <a:gd name="f41" fmla="val 2562186"/>
                <a:gd name="f42" fmla="val 474980"/>
                <a:gd name="f43" fmla="val 2522715"/>
                <a:gd name="f44" fmla="val 496785"/>
                <a:gd name="f45" fmla="val 2483040"/>
                <a:gd name="f46" fmla="val 518261"/>
                <a:gd name="f47" fmla="val 2443175"/>
                <a:gd name="f48" fmla="val 539394"/>
                <a:gd name="f49" fmla="val 2403119"/>
                <a:gd name="f50" fmla="val 560184"/>
                <a:gd name="f51" fmla="val 2362873"/>
                <a:gd name="f52" fmla="val 580644"/>
                <a:gd name="f53" fmla="val 2322423"/>
                <a:gd name="f54" fmla="val 600748"/>
                <a:gd name="f55" fmla="val 2281796"/>
                <a:gd name="f56" fmla="val 620509"/>
                <a:gd name="f57" fmla="val 2240978"/>
                <a:gd name="f58" fmla="val 639927"/>
                <a:gd name="f59" fmla="val 2199970"/>
                <a:gd name="f60" fmla="val 659003"/>
                <a:gd name="f61" fmla="val 2158784"/>
                <a:gd name="f62" fmla="val 677722"/>
                <a:gd name="f63" fmla="val 2117420"/>
                <a:gd name="f64" fmla="val 696087"/>
                <a:gd name="f65" fmla="val 2075865"/>
                <a:gd name="f66" fmla="val 714108"/>
                <a:gd name="f67" fmla="val 2034146"/>
                <a:gd name="f68" fmla="val 731761"/>
                <a:gd name="f69" fmla="val 1992236"/>
                <a:gd name="f70" fmla="val 749058"/>
                <a:gd name="f71" fmla="val 1950161"/>
                <a:gd name="f72" fmla="val 766000"/>
                <a:gd name="f73" fmla="val 1907908"/>
                <a:gd name="f74" fmla="val 782586"/>
                <a:gd name="f75" fmla="val 1865477"/>
                <a:gd name="f76" fmla="val 798804"/>
                <a:gd name="f77" fmla="val 1822894"/>
                <a:gd name="f78" fmla="val 814654"/>
                <a:gd name="f79" fmla="val 1780133"/>
                <a:gd name="f80" fmla="val 830135"/>
                <a:gd name="f81" fmla="val 1737194"/>
                <a:gd name="f82" fmla="val 845261"/>
                <a:gd name="f83" fmla="val 1694103"/>
                <a:gd name="f84" fmla="val 860005"/>
                <a:gd name="f85" fmla="val 1650847"/>
                <a:gd name="f86" fmla="val 874382"/>
                <a:gd name="f87" fmla="val 1607439"/>
                <a:gd name="f88" fmla="val 888390"/>
                <a:gd name="f89" fmla="val 1563865"/>
                <a:gd name="f90" fmla="val 902004"/>
                <a:gd name="f91" fmla="val 1520126"/>
                <a:gd name="f92" fmla="val 915263"/>
                <a:gd name="f93" fmla="val 1476247"/>
                <a:gd name="f94" fmla="val 928128"/>
                <a:gd name="f95" fmla="val 1432204"/>
                <a:gd name="f96" fmla="val 940625"/>
                <a:gd name="f97" fmla="val 1388008"/>
                <a:gd name="f98" fmla="val 952728"/>
                <a:gd name="f99" fmla="val 1343659"/>
                <a:gd name="f100" fmla="val 964450"/>
                <a:gd name="f101" fmla="val 1299171"/>
                <a:gd name="f102" fmla="val 975779"/>
                <a:gd name="f103" fmla="val 1254518"/>
                <a:gd name="f104" fmla="val 986726"/>
                <a:gd name="f105" fmla="val 1209738"/>
                <a:gd name="f106" fmla="val 997292"/>
                <a:gd name="f107" fmla="val 1164805"/>
                <a:gd name="f108" fmla="val 1007452"/>
                <a:gd name="f109" fmla="val 1119733"/>
                <a:gd name="f110" fmla="val 1017231"/>
                <a:gd name="f111" fmla="val 1074521"/>
                <a:gd name="f112" fmla="val 1026604"/>
                <a:gd name="f113" fmla="val 1029169"/>
                <a:gd name="f114" fmla="val 1035583"/>
                <a:gd name="f115" fmla="val 983691"/>
                <a:gd name="f116" fmla="val 1044155"/>
                <a:gd name="f117" fmla="val 938060"/>
                <a:gd name="f118" fmla="val 1052334"/>
                <a:gd name="f119" fmla="val 892314"/>
                <a:gd name="f120" fmla="val 1060119"/>
                <a:gd name="f121" fmla="val 846429"/>
                <a:gd name="f122" fmla="val 1067485"/>
                <a:gd name="f123" fmla="val 800404"/>
                <a:gd name="f124" fmla="val 1074458"/>
                <a:gd name="f125" fmla="val 754265"/>
                <a:gd name="f126" fmla="val 1081011"/>
                <a:gd name="f127" fmla="val 707999"/>
                <a:gd name="f128" fmla="val 1087158"/>
                <a:gd name="f129" fmla="val 661606"/>
                <a:gd name="f130" fmla="val 1092898"/>
                <a:gd name="f131" fmla="val 615086"/>
                <a:gd name="f132" fmla="val 1098219"/>
                <a:gd name="f133" fmla="val 568451"/>
                <a:gd name="f134" fmla="val 1103122"/>
                <a:gd name="f135" fmla="val 521690"/>
                <a:gd name="f136" fmla="val 1107617"/>
                <a:gd name="f137" fmla="val 474814"/>
                <a:gd name="f138" fmla="val 1111681"/>
                <a:gd name="f139" fmla="val 427824"/>
                <a:gd name="f140" fmla="val 1115339"/>
                <a:gd name="f141" fmla="val 380720"/>
                <a:gd name="f142" fmla="val 1118565"/>
                <a:gd name="f143" fmla="val 333501"/>
                <a:gd name="f144" fmla="val 1121359"/>
                <a:gd name="f145" fmla="val 286181"/>
                <a:gd name="f146" fmla="val 1123746"/>
                <a:gd name="f147" fmla="val 238747"/>
                <a:gd name="f148" fmla="val 1125689"/>
                <a:gd name="f149" fmla="val 191198"/>
                <a:gd name="f150" fmla="val 1127213"/>
                <a:gd name="f151" fmla="val 143548"/>
                <a:gd name="f152" fmla="val 1128293"/>
                <a:gd name="f153" fmla="val 95796"/>
                <a:gd name="f154" fmla="val 1128953"/>
                <a:gd name="f155" fmla="val 47942"/>
                <a:gd name="f156" fmla="val 1129169"/>
                <a:gd name="f157" fmla="*/ f0 1 1129665"/>
                <a:gd name="f158" fmla="*/ f1 1 3236595"/>
                <a:gd name="f159" fmla="val f2"/>
                <a:gd name="f160" fmla="val f3"/>
                <a:gd name="f161" fmla="val f4"/>
                <a:gd name="f162" fmla="+- f161 0 f159"/>
                <a:gd name="f163" fmla="+- f160 0 f159"/>
                <a:gd name="f164" fmla="*/ f163 1 1129665"/>
                <a:gd name="f165" fmla="*/ f162 1 3236595"/>
                <a:gd name="f166" fmla="*/ f159 1 f164"/>
                <a:gd name="f167" fmla="*/ f160 1 f164"/>
                <a:gd name="f168" fmla="*/ f159 1 f165"/>
                <a:gd name="f169" fmla="*/ f161 1 f165"/>
                <a:gd name="f170" fmla="*/ f166 f157 1"/>
                <a:gd name="f171" fmla="*/ f167 f157 1"/>
                <a:gd name="f172" fmla="*/ f169 f158 1"/>
                <a:gd name="f173" fmla="*/ f168 f1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0" t="f173" r="f171" b="f172"/>
              <a:pathLst>
                <a:path w="1129665" h="3236595">
                  <a:moveTo>
                    <a:pt x="f2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124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6" y="f137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142" y="f143"/>
                  </a:lnTo>
                  <a:lnTo>
                    <a:pt x="f144" y="f145"/>
                  </a:lnTo>
                  <a:lnTo>
                    <a:pt x="f146" y="f147"/>
                  </a:lnTo>
                  <a:lnTo>
                    <a:pt x="f148" y="f149"/>
                  </a:lnTo>
                  <a:lnTo>
                    <a:pt x="f150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156" y="f2"/>
                  </a:lnTo>
                </a:path>
              </a:pathLst>
            </a:custGeom>
            <a:noFill/>
            <a:ln w="53336" cap="flat">
              <a:solidFill>
                <a:srgbClr val="66CC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0717627" y="768"/>
              <a:ext cx="1237612" cy="35331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7615"/>
                <a:gd name="f4" fmla="val 3533140"/>
                <a:gd name="f5" fmla="val 1237386"/>
                <a:gd name="f6" fmla="val 3533127"/>
                <a:gd name="f7" fmla="val 1237183"/>
                <a:gd name="f8" fmla="val 3484803"/>
                <a:gd name="f9" fmla="val 1236573"/>
                <a:gd name="f10" fmla="val 3436581"/>
                <a:gd name="f11" fmla="val 1235557"/>
                <a:gd name="f12" fmla="val 3388448"/>
                <a:gd name="f13" fmla="val 1234147"/>
                <a:gd name="f14" fmla="val 3340404"/>
                <a:gd name="f15" fmla="val 1232319"/>
                <a:gd name="f16" fmla="val 3292475"/>
                <a:gd name="f17" fmla="val 1230109"/>
                <a:gd name="f18" fmla="val 3244634"/>
                <a:gd name="f19" fmla="val 1227493"/>
                <a:gd name="f20" fmla="val 3196894"/>
                <a:gd name="f21" fmla="val 1224470"/>
                <a:gd name="f22" fmla="val 3149257"/>
                <a:gd name="f23" fmla="val 1221066"/>
                <a:gd name="f24" fmla="val 3101721"/>
                <a:gd name="f25" fmla="val 1217256"/>
                <a:gd name="f26" fmla="val 3054299"/>
                <a:gd name="f27" fmla="val 1213065"/>
                <a:gd name="f28" fmla="val 3006979"/>
                <a:gd name="f29" fmla="val 1208481"/>
                <a:gd name="f30" fmla="val 2959760"/>
                <a:gd name="f31" fmla="val 1203515"/>
                <a:gd name="f32" fmla="val 2912656"/>
                <a:gd name="f33" fmla="val 1198143"/>
                <a:gd name="f34" fmla="val 2865666"/>
                <a:gd name="f35" fmla="val 1192403"/>
                <a:gd name="f36" fmla="val 2818777"/>
                <a:gd name="f37" fmla="val 1186268"/>
                <a:gd name="f38" fmla="val 2772016"/>
                <a:gd name="f39" fmla="val 1179753"/>
                <a:gd name="f40" fmla="val 2725369"/>
                <a:gd name="f41" fmla="val 1172857"/>
                <a:gd name="f42" fmla="val 2678836"/>
                <a:gd name="f43" fmla="val 1165580"/>
                <a:gd name="f44" fmla="val 2632417"/>
                <a:gd name="f45" fmla="val 1157935"/>
                <a:gd name="f46" fmla="val 2586126"/>
                <a:gd name="f47" fmla="val 1149908"/>
                <a:gd name="f48" fmla="val 2539949"/>
                <a:gd name="f49" fmla="val 1141501"/>
                <a:gd name="f50" fmla="val 2493899"/>
                <a:gd name="f51" fmla="val 1132725"/>
                <a:gd name="f52" fmla="val 2447975"/>
                <a:gd name="f53" fmla="val 1123569"/>
                <a:gd name="f54" fmla="val 2402179"/>
                <a:gd name="f55" fmla="val 1114056"/>
                <a:gd name="f56" fmla="val 2356497"/>
                <a:gd name="f57" fmla="val 1104163"/>
                <a:gd name="f58" fmla="val 2310955"/>
                <a:gd name="f59" fmla="val 1093914"/>
                <a:gd name="f60" fmla="val 2265553"/>
                <a:gd name="f61" fmla="val 1083297"/>
                <a:gd name="f62" fmla="val 2220264"/>
                <a:gd name="f63" fmla="val 1072311"/>
                <a:gd name="f64" fmla="val 2175116"/>
                <a:gd name="f65" fmla="val 1060958"/>
                <a:gd name="f66" fmla="val 2130107"/>
                <a:gd name="f67" fmla="val 1049248"/>
                <a:gd name="f68" fmla="val 2085238"/>
                <a:gd name="f69" fmla="val 1037183"/>
                <a:gd name="f70" fmla="val 2040496"/>
                <a:gd name="f71" fmla="val 1024763"/>
                <a:gd name="f72" fmla="val 1995906"/>
                <a:gd name="f73" fmla="val 1011986"/>
                <a:gd name="f74" fmla="val 1951443"/>
                <a:gd name="f75" fmla="val 998842"/>
                <a:gd name="f76" fmla="val 1907133"/>
                <a:gd name="f77" fmla="val 985354"/>
                <a:gd name="f78" fmla="val 1862963"/>
                <a:gd name="f79" fmla="val 971511"/>
                <a:gd name="f80" fmla="val 1818944"/>
                <a:gd name="f81" fmla="val 957326"/>
                <a:gd name="f82" fmla="val 1775066"/>
                <a:gd name="f83" fmla="val 942784"/>
                <a:gd name="f84" fmla="val 1731340"/>
                <a:gd name="f85" fmla="val 927900"/>
                <a:gd name="f86" fmla="val 1687766"/>
                <a:gd name="f87" fmla="val 912672"/>
                <a:gd name="f88" fmla="val 1644332"/>
                <a:gd name="f89" fmla="val 897102"/>
                <a:gd name="f90" fmla="val 1601063"/>
                <a:gd name="f91" fmla="val 881189"/>
                <a:gd name="f92" fmla="val 1557947"/>
                <a:gd name="f93" fmla="val 864933"/>
                <a:gd name="f94" fmla="val 1514983"/>
                <a:gd name="f95" fmla="val 848334"/>
                <a:gd name="f96" fmla="val 1472184"/>
                <a:gd name="f97" fmla="val 831405"/>
                <a:gd name="f98" fmla="val 1429537"/>
                <a:gd name="f99" fmla="val 814133"/>
                <a:gd name="f100" fmla="val 1387055"/>
                <a:gd name="f101" fmla="val 796531"/>
                <a:gd name="f102" fmla="val 1344739"/>
                <a:gd name="f103" fmla="val 778598"/>
                <a:gd name="f104" fmla="val 1302575"/>
                <a:gd name="f105" fmla="val 760336"/>
                <a:gd name="f106" fmla="val 1260589"/>
                <a:gd name="f107" fmla="val 741743"/>
                <a:gd name="f108" fmla="val 1218755"/>
                <a:gd name="f109" fmla="val 722820"/>
                <a:gd name="f110" fmla="val 1177099"/>
                <a:gd name="f111" fmla="val 703567"/>
                <a:gd name="f112" fmla="val 1135608"/>
                <a:gd name="f113" fmla="val 683983"/>
                <a:gd name="f114" fmla="val 1094295"/>
                <a:gd name="f115" fmla="val 664095"/>
                <a:gd name="f116" fmla="val 1053147"/>
                <a:gd name="f117" fmla="val 643864"/>
                <a:gd name="f118" fmla="val 1012177"/>
                <a:gd name="f119" fmla="val 623328"/>
                <a:gd name="f120" fmla="val 971384"/>
                <a:gd name="f121" fmla="val 602475"/>
                <a:gd name="f122" fmla="val 930770"/>
                <a:gd name="f123" fmla="val 581291"/>
                <a:gd name="f124" fmla="val 890333"/>
                <a:gd name="f125" fmla="val 559803"/>
                <a:gd name="f126" fmla="val 850074"/>
                <a:gd name="f127" fmla="val 537997"/>
                <a:gd name="f128" fmla="val 809993"/>
                <a:gd name="f129" fmla="val 515886"/>
                <a:gd name="f130" fmla="val 770102"/>
                <a:gd name="f131" fmla="val 493458"/>
                <a:gd name="f132" fmla="val 730389"/>
                <a:gd name="f133" fmla="val 470712"/>
                <a:gd name="f134" fmla="val 690867"/>
                <a:gd name="f135" fmla="val 447675"/>
                <a:gd name="f136" fmla="val 651535"/>
                <a:gd name="f137" fmla="val 424319"/>
                <a:gd name="f138" fmla="val 612394"/>
                <a:gd name="f139" fmla="val 400659"/>
                <a:gd name="f140" fmla="val 573443"/>
                <a:gd name="f141" fmla="val 376707"/>
                <a:gd name="f142" fmla="val 534670"/>
                <a:gd name="f143" fmla="val 352437"/>
                <a:gd name="f144" fmla="val 496112"/>
                <a:gd name="f145" fmla="val 327875"/>
                <a:gd name="f146" fmla="val 457733"/>
                <a:gd name="f147" fmla="val 303022"/>
                <a:gd name="f148" fmla="val 419557"/>
                <a:gd name="f149" fmla="val 277863"/>
                <a:gd name="f150" fmla="val 381584"/>
                <a:gd name="f151" fmla="val 252412"/>
                <a:gd name="f152" fmla="val 343801"/>
                <a:gd name="f153" fmla="val 226669"/>
                <a:gd name="f154" fmla="val 306222"/>
                <a:gd name="f155" fmla="val 200634"/>
                <a:gd name="f156" fmla="val 268846"/>
                <a:gd name="f157" fmla="val 174307"/>
                <a:gd name="f158" fmla="val 231673"/>
                <a:gd name="f159" fmla="val 147688"/>
                <a:gd name="f160" fmla="val 194716"/>
                <a:gd name="f161" fmla="val 120789"/>
                <a:gd name="f162" fmla="val 157962"/>
                <a:gd name="f163" fmla="val 93599"/>
                <a:gd name="f164" fmla="val 121412"/>
                <a:gd name="f165" fmla="val 66128"/>
                <a:gd name="f166" fmla="val 85064"/>
                <a:gd name="f167" fmla="val 38366"/>
                <a:gd name="f168" fmla="val 48945"/>
                <a:gd name="f169" fmla="val 10337"/>
                <a:gd name="f170" fmla="val 13030"/>
                <a:gd name="f171" fmla="*/ f0 1 1237615"/>
                <a:gd name="f172" fmla="*/ f1 1 3533140"/>
                <a:gd name="f173" fmla="val f2"/>
                <a:gd name="f174" fmla="val f3"/>
                <a:gd name="f175" fmla="val f4"/>
                <a:gd name="f176" fmla="+- f175 0 f173"/>
                <a:gd name="f177" fmla="+- f174 0 f173"/>
                <a:gd name="f178" fmla="*/ f177 1 1237615"/>
                <a:gd name="f179" fmla="*/ f176 1 3533140"/>
                <a:gd name="f180" fmla="*/ f173 1 f178"/>
                <a:gd name="f181" fmla="*/ f174 1 f178"/>
                <a:gd name="f182" fmla="*/ f173 1 f179"/>
                <a:gd name="f183" fmla="*/ f175 1 f179"/>
                <a:gd name="f184" fmla="*/ f180 f171 1"/>
                <a:gd name="f185" fmla="*/ f181 f171 1"/>
                <a:gd name="f186" fmla="*/ f183 f172 1"/>
                <a:gd name="f187" fmla="*/ f182 f1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4" t="f187" r="f185" b="f186"/>
              <a:pathLst>
                <a:path w="1237615" h="3533140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67" y="f168"/>
                  </a:lnTo>
                  <a:lnTo>
                    <a:pt x="f169" y="f170"/>
                  </a:lnTo>
                  <a:lnTo>
                    <a:pt x="f2" y="f2"/>
                  </a:lnTo>
                </a:path>
              </a:pathLst>
            </a:custGeom>
            <a:noFill/>
            <a:ln w="53336" cap="flat">
              <a:solidFill>
                <a:srgbClr val="FFFF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0913153" y="3533899"/>
              <a:ext cx="1042031" cy="32715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034"/>
                <a:gd name="f4" fmla="val 3271520"/>
                <a:gd name="f5" fmla="val 31153"/>
                <a:gd name="f6" fmla="val 3226917"/>
                <a:gd name="f7" fmla="val 56896"/>
                <a:gd name="f8" fmla="val 3189351"/>
                <a:gd name="f9" fmla="val 82346"/>
                <a:gd name="f10" fmla="val 3151568"/>
                <a:gd name="f11" fmla="val 107505"/>
                <a:gd name="f12" fmla="val 3113595"/>
                <a:gd name="f13" fmla="val 132359"/>
                <a:gd name="f14" fmla="val 3075419"/>
                <a:gd name="f15" fmla="val 156921"/>
                <a:gd name="f16" fmla="val 3037039"/>
                <a:gd name="f17" fmla="val 181178"/>
                <a:gd name="f18" fmla="val 2998470"/>
                <a:gd name="f19" fmla="val 205143"/>
                <a:gd name="f20" fmla="val 2959709"/>
                <a:gd name="f21" fmla="val 228803"/>
                <a:gd name="f22" fmla="val 2920758"/>
                <a:gd name="f23" fmla="val 252145"/>
                <a:gd name="f24" fmla="val 2881604"/>
                <a:gd name="f25" fmla="val 275196"/>
                <a:gd name="f26" fmla="val 2842272"/>
                <a:gd name="f27" fmla="val 297929"/>
                <a:gd name="f28" fmla="val 2802750"/>
                <a:gd name="f29" fmla="val 320357"/>
                <a:gd name="f30" fmla="val 2763050"/>
                <a:gd name="f31" fmla="val 342480"/>
                <a:gd name="f32" fmla="val 2723146"/>
                <a:gd name="f33" fmla="val 364286"/>
                <a:gd name="f34" fmla="val 2683078"/>
                <a:gd name="f35" fmla="val 385775"/>
                <a:gd name="f36" fmla="val 2642819"/>
                <a:gd name="f37" fmla="val 406946"/>
                <a:gd name="f38" fmla="val 2602382"/>
                <a:gd name="f39" fmla="val 427812"/>
                <a:gd name="f40" fmla="val 2561755"/>
                <a:gd name="f41" fmla="val 448348"/>
                <a:gd name="f42" fmla="val 2520962"/>
                <a:gd name="f43" fmla="val 468566"/>
                <a:gd name="f44" fmla="val 2479992"/>
                <a:gd name="f45" fmla="val 488467"/>
                <a:gd name="f46" fmla="val 2438857"/>
                <a:gd name="f47" fmla="val 508038"/>
                <a:gd name="f48" fmla="val 2397531"/>
                <a:gd name="f49" fmla="val 527291"/>
                <a:gd name="f50" fmla="val 2356040"/>
                <a:gd name="f51" fmla="val 546214"/>
                <a:gd name="f52" fmla="val 2314384"/>
                <a:gd name="f53" fmla="val 564819"/>
                <a:gd name="f54" fmla="val 2272563"/>
                <a:gd name="f55" fmla="val 583082"/>
                <a:gd name="f56" fmla="val 2230564"/>
                <a:gd name="f57" fmla="val 601014"/>
                <a:gd name="f58" fmla="val 2188413"/>
                <a:gd name="f59" fmla="val 618617"/>
                <a:gd name="f60" fmla="val 2146084"/>
                <a:gd name="f61" fmla="val 635889"/>
                <a:gd name="f62" fmla="val 2103602"/>
                <a:gd name="f63" fmla="val 652818"/>
                <a:gd name="f64" fmla="val 2060956"/>
                <a:gd name="f65" fmla="val 669417"/>
                <a:gd name="f66" fmla="val 2018157"/>
                <a:gd name="f67" fmla="val 685673"/>
                <a:gd name="f68" fmla="val 1975192"/>
                <a:gd name="f69" fmla="val 701586"/>
                <a:gd name="f70" fmla="val 1932076"/>
                <a:gd name="f71" fmla="val 717156"/>
                <a:gd name="f72" fmla="val 1888807"/>
                <a:gd name="f73" fmla="val 732383"/>
                <a:gd name="f74" fmla="val 1845373"/>
                <a:gd name="f75" fmla="val 747268"/>
                <a:gd name="f76" fmla="val 1801799"/>
                <a:gd name="f77" fmla="val 761809"/>
                <a:gd name="f78" fmla="val 1758073"/>
                <a:gd name="f79" fmla="val 775995"/>
                <a:gd name="f80" fmla="val 1714195"/>
                <a:gd name="f81" fmla="val 789838"/>
                <a:gd name="f82" fmla="val 1670177"/>
                <a:gd name="f83" fmla="val 803325"/>
                <a:gd name="f84" fmla="val 1626006"/>
                <a:gd name="f85" fmla="val 816457"/>
                <a:gd name="f86" fmla="val 1581696"/>
                <a:gd name="f87" fmla="val 829246"/>
                <a:gd name="f88" fmla="val 1537233"/>
                <a:gd name="f89" fmla="val 841667"/>
                <a:gd name="f90" fmla="val 1492643"/>
                <a:gd name="f91" fmla="val 853732"/>
                <a:gd name="f92" fmla="val 1447901"/>
                <a:gd name="f93" fmla="val 865441"/>
                <a:gd name="f94" fmla="val 1403032"/>
                <a:gd name="f95" fmla="val 876782"/>
                <a:gd name="f96" fmla="val 1358023"/>
                <a:gd name="f97" fmla="val 887768"/>
                <a:gd name="f98" fmla="val 1312875"/>
                <a:gd name="f99" fmla="val 898385"/>
                <a:gd name="f100" fmla="val 1267587"/>
                <a:gd name="f101" fmla="val 908646"/>
                <a:gd name="f102" fmla="val 1222184"/>
                <a:gd name="f103" fmla="val 918540"/>
                <a:gd name="f104" fmla="val 1176629"/>
                <a:gd name="f105" fmla="val 928052"/>
                <a:gd name="f106" fmla="val 1130960"/>
                <a:gd name="f107" fmla="val 937196"/>
                <a:gd name="f108" fmla="val 1085164"/>
                <a:gd name="f109" fmla="val 945984"/>
                <a:gd name="f110" fmla="val 1039241"/>
                <a:gd name="f111" fmla="val 954379"/>
                <a:gd name="f112" fmla="val 993190"/>
                <a:gd name="f113" fmla="val 962418"/>
                <a:gd name="f114" fmla="val 947013"/>
                <a:gd name="f115" fmla="val 970064"/>
                <a:gd name="f116" fmla="val 900722"/>
                <a:gd name="f117" fmla="val 977341"/>
                <a:gd name="f118" fmla="val 854303"/>
                <a:gd name="f119" fmla="val 984237"/>
                <a:gd name="f120" fmla="val 807770"/>
                <a:gd name="f121" fmla="val 990752"/>
                <a:gd name="f122" fmla="val 761111"/>
                <a:gd name="f123" fmla="val 996886"/>
                <a:gd name="f124" fmla="val 714349"/>
                <a:gd name="f125" fmla="val 1002626"/>
                <a:gd name="f126" fmla="val 667473"/>
                <a:gd name="f127" fmla="val 1007986"/>
                <a:gd name="f128" fmla="val 620471"/>
                <a:gd name="f129" fmla="val 1012964"/>
                <a:gd name="f130" fmla="val 573366"/>
                <a:gd name="f131" fmla="val 1017549"/>
                <a:gd name="f132" fmla="val 526161"/>
                <a:gd name="f133" fmla="val 1021740"/>
                <a:gd name="f134" fmla="val 478828"/>
                <a:gd name="f135" fmla="val 1025550"/>
                <a:gd name="f136" fmla="val 431406"/>
                <a:gd name="f137" fmla="val 1028954"/>
                <a:gd name="f138" fmla="val 383870"/>
                <a:gd name="f139" fmla="val 1031963"/>
                <a:gd name="f140" fmla="val 336232"/>
                <a:gd name="f141" fmla="val 1034580"/>
                <a:gd name="f142" fmla="val 288493"/>
                <a:gd name="f143" fmla="val 1036802"/>
                <a:gd name="f144" fmla="val 240652"/>
                <a:gd name="f145" fmla="val 1038618"/>
                <a:gd name="f146" fmla="val 192709"/>
                <a:gd name="f147" fmla="val 1040041"/>
                <a:gd name="f148" fmla="val 144678"/>
                <a:gd name="f149" fmla="val 1041057"/>
                <a:gd name="f150" fmla="val 96545"/>
                <a:gd name="f151" fmla="val 1041666"/>
                <a:gd name="f152" fmla="val 48310"/>
                <a:gd name="f153" fmla="val 1041869"/>
                <a:gd name="f154" fmla="*/ f0 1 1042034"/>
                <a:gd name="f155" fmla="*/ f1 1 3271520"/>
                <a:gd name="f156" fmla="val f2"/>
                <a:gd name="f157" fmla="val f3"/>
                <a:gd name="f158" fmla="val f4"/>
                <a:gd name="f159" fmla="+- f158 0 f156"/>
                <a:gd name="f160" fmla="+- f157 0 f156"/>
                <a:gd name="f161" fmla="*/ f160 1 1042034"/>
                <a:gd name="f162" fmla="*/ f159 1 3271520"/>
                <a:gd name="f163" fmla="*/ f156 1 f161"/>
                <a:gd name="f164" fmla="*/ f157 1 f161"/>
                <a:gd name="f165" fmla="*/ f156 1 f162"/>
                <a:gd name="f166" fmla="*/ f158 1 f162"/>
                <a:gd name="f167" fmla="*/ f163 f154 1"/>
                <a:gd name="f168" fmla="*/ f164 f154 1"/>
                <a:gd name="f169" fmla="*/ f166 f155 1"/>
                <a:gd name="f170" fmla="*/ f165 f1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7" t="f170" r="f168" b="f169"/>
              <a:pathLst>
                <a:path w="1042034" h="3271520">
                  <a:moveTo>
                    <a:pt x="f2" y="f4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2"/>
                  </a:lnTo>
                </a:path>
              </a:pathLst>
            </a:custGeom>
            <a:noFill/>
            <a:ln w="53336" cap="flat">
              <a:solidFill>
                <a:srgbClr val="FFFF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746897" y="3829306"/>
            <a:ext cx="8697599" cy="8483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1" compatLnSpc="1">
            <a:spAutoFit/>
          </a:bodyPr>
          <a:lstStyle/>
          <a:p>
            <a:pPr marL="630" marR="0" lvl="0" indent="0" algn="ctr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30</a:t>
            </a:r>
            <a:r>
              <a:rPr lang="az-Cyrl-AZ" sz="1800" b="0" i="0" u="none" strike="noStrike" kern="0" cap="none" spc="-55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сентября</a:t>
            </a:r>
            <a:r>
              <a:rPr lang="az-Cyrl-AZ" sz="1800" b="0" i="0" u="none" strike="noStrike" kern="0" cap="none" spc="-35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5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-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5084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День</a:t>
            </a:r>
            <a:r>
              <a:rPr lang="az-Cyrl-AZ" sz="1800" b="0" i="0" u="none" strike="noStrike" kern="0" cap="none" spc="-45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воссоединения</a:t>
            </a:r>
            <a:r>
              <a:rPr lang="az-Cyrl-AZ" sz="1800" b="0" i="0" u="none" strike="noStrike" kern="0" cap="none" spc="-25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Донецкой</a:t>
            </a:r>
            <a:r>
              <a:rPr lang="az-Cyrl-AZ" sz="1800" b="0" i="0" u="none" strike="noStrike" kern="0" cap="none" spc="-35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Народной</a:t>
            </a:r>
            <a:r>
              <a:rPr lang="az-Cyrl-AZ" sz="1800" b="0" i="0" u="none" strike="noStrike" kern="0" cap="none" spc="-4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Республики,</a:t>
            </a:r>
            <a:r>
              <a:rPr lang="az-Cyrl-AZ" sz="1800" b="0" i="0" u="none" strike="noStrike" kern="0" cap="none" spc="-4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Луганской</a:t>
            </a:r>
            <a:r>
              <a:rPr lang="az-Cyrl-AZ" sz="1800" b="0" i="0" u="none" strike="noStrike" kern="0" cap="none" spc="-5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Народной</a:t>
            </a:r>
            <a:r>
              <a:rPr lang="az-Cyrl-AZ" sz="1800" b="0" i="0" u="none" strike="noStrike" kern="0" cap="none" spc="-35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Республики, Запорожской</a:t>
            </a:r>
            <a:r>
              <a:rPr lang="az-Cyrl-AZ" sz="1800" b="0" i="0" u="none" strike="noStrike" kern="0" cap="none" spc="-5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области</a:t>
            </a:r>
            <a:r>
              <a:rPr lang="az-Cyrl-AZ" sz="1800" b="0" i="0" u="none" strike="noStrike" kern="0" cap="none" spc="-5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5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Херсонской</a:t>
            </a:r>
            <a:r>
              <a:rPr lang="az-Cyrl-AZ" sz="1800" b="0" i="0" u="none" strike="noStrike" kern="0" cap="none" spc="-4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области</a:t>
            </a:r>
            <a:r>
              <a:rPr lang="az-Cyrl-AZ" sz="1800" b="0" i="0" u="none" strike="noStrike" kern="0" cap="none" spc="-5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с</a:t>
            </a:r>
            <a:r>
              <a:rPr lang="az-Cyrl-AZ" sz="1800" b="0" i="0" u="none" strike="noStrike" kern="0" cap="none" spc="-5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Российской</a:t>
            </a:r>
            <a:r>
              <a:rPr lang="az-Cyrl-AZ" sz="1800" b="0" i="0" u="none" strike="noStrike" kern="0" cap="none" spc="-45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1F5F"/>
                </a:solidFill>
                <a:uFillTx/>
                <a:latin typeface="Calibri"/>
                <a:cs typeface="Calibri"/>
              </a:rPr>
              <a:t>Федерацией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08401" y="6014466"/>
            <a:ext cx="1926585" cy="6972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715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Составитель:</a:t>
            </a:r>
            <a:r>
              <a:rPr lang="az-Cyrl-AZ" sz="1100" b="0" i="0" u="none" strike="noStrike" kern="0" cap="none" spc="19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Ануфриева</a:t>
            </a:r>
            <a:r>
              <a:rPr lang="az-Cyrl-AZ" sz="11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А.</a:t>
            </a:r>
            <a:r>
              <a:rPr lang="az-Cyrl-AZ" sz="11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В.</a:t>
            </a:r>
            <a:r>
              <a:rPr lang="az-Cyrl-AZ" sz="11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,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методист</a:t>
            </a:r>
            <a:r>
              <a:rPr lang="az-Cyrl-AZ" sz="11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сектора</a:t>
            </a:r>
            <a:r>
              <a:rPr lang="az-Cyrl-AZ" sz="11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МБР 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центральной</a:t>
            </a:r>
            <a:r>
              <a:rPr lang="az-Cyrl-AZ" sz="11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библиотеки</a:t>
            </a:r>
            <a:endParaRPr lang="az-Cyrl-AZ" sz="11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МКУК</a:t>
            </a:r>
            <a:r>
              <a:rPr lang="az-Cyrl-AZ" sz="11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Баганского</a:t>
            </a:r>
            <a:r>
              <a:rPr lang="az-Cyrl-AZ" sz="11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района</a:t>
            </a:r>
            <a:r>
              <a:rPr lang="az-Cyrl-AZ" sz="11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1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«ЦБС»</a:t>
            </a:r>
            <a:endParaRPr lang="az-Cyrl-AZ" sz="11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0" name="Прямоугольный треугольник 19"/>
          <p:cNvSpPr/>
          <p:nvPr/>
        </p:nvSpPr>
        <p:spPr>
          <a:xfrm rot="16200004">
            <a:off x="7921740" y="2612285"/>
            <a:ext cx="4242093" cy="424209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4F81BD"/>
          </a:solidFill>
          <a:ln w="25402" cap="flat">
            <a:solidFill>
              <a:srgbClr val="1C334E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8" y="2114549"/>
            <a:ext cx="12115800" cy="0"/>
          </a:xfrm>
          <a:custGeom>
            <a:avLst/>
            <a:gdLst>
              <a:gd name="f0" fmla="val w"/>
              <a:gd name="f1" fmla="val h"/>
              <a:gd name="f2" fmla="val 0"/>
              <a:gd name="f3" fmla="val 12115800"/>
              <a:gd name="f4" fmla="val 12115253"/>
              <a:gd name="f5" fmla="*/ f0 1 12115800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12115800"/>
              <a:gd name="f12" fmla="*/ f9 1 0"/>
              <a:gd name="f13" fmla="*/ 0 1 f11"/>
              <a:gd name="f14" fmla="*/ 12115800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12115800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38103" cap="flat">
            <a:solidFill>
              <a:srgbClr val="66CCFF"/>
            </a:solidFill>
            <a:custDash>
              <a:ds d="100000" sp="100000"/>
            </a:custDash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3" y="2717295"/>
            <a:ext cx="5126739" cy="316686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04278" y="125629"/>
            <a:ext cx="6542403" cy="1869435"/>
          </a:xfrm>
        </p:spPr>
        <p:txBody>
          <a:bodyPr tIns="12701" anchorCtr="1"/>
          <a:lstStyle/>
          <a:p>
            <a:pPr marL="1901" lvl="0" algn="ctr">
              <a:spcBef>
                <a:spcPts val="100"/>
              </a:spcBef>
            </a:pPr>
            <a:r>
              <a:rPr lang="az-Cyrl-AZ" sz="3600"/>
              <a:t>24</a:t>
            </a:r>
            <a:r>
              <a:rPr lang="az-Cyrl-AZ" sz="3600" spc="-5"/>
              <a:t> </a:t>
            </a:r>
            <a:r>
              <a:rPr lang="az-Cyrl-AZ" sz="3600"/>
              <a:t>февраля</a:t>
            </a:r>
            <a:r>
              <a:rPr lang="az-Cyrl-AZ" sz="3600" spc="-20"/>
              <a:t> </a:t>
            </a:r>
            <a:r>
              <a:rPr lang="az-Cyrl-AZ" sz="3600"/>
              <a:t>2022</a:t>
            </a:r>
            <a:r>
              <a:rPr lang="az-Cyrl-AZ" sz="3600" spc="-10"/>
              <a:t> </a:t>
            </a:r>
            <a:r>
              <a:rPr lang="az-Cyrl-AZ" sz="3600" spc="-25"/>
              <a:t>г.</a:t>
            </a:r>
            <a:endParaRPr lang="az-Cyrl-AZ" sz="3600"/>
          </a:p>
          <a:p>
            <a:pPr marL="12701" marR="5084" lvl="0" indent="-3172" algn="ctr">
              <a:spcBef>
                <a:spcPts val="115"/>
              </a:spcBef>
            </a:pPr>
            <a:r>
              <a:rPr lang="az-Cyrl-AZ"/>
              <a:t>Президент</a:t>
            </a:r>
            <a:r>
              <a:rPr lang="az-Cyrl-AZ" spc="-65"/>
              <a:t> </a:t>
            </a:r>
            <a:r>
              <a:rPr lang="az-Cyrl-AZ"/>
              <a:t>России</a:t>
            </a:r>
            <a:r>
              <a:rPr lang="az-Cyrl-AZ" spc="-100"/>
              <a:t> </a:t>
            </a:r>
            <a:r>
              <a:rPr lang="az-Cyrl-AZ"/>
              <a:t>Владимир</a:t>
            </a:r>
            <a:r>
              <a:rPr lang="az-Cyrl-AZ" spc="-65"/>
              <a:t> </a:t>
            </a:r>
            <a:r>
              <a:rPr lang="az-Cyrl-AZ" spc="-10"/>
              <a:t>Путин </a:t>
            </a:r>
            <a:r>
              <a:rPr lang="az-Cyrl-AZ"/>
              <a:t>выступил</a:t>
            </a:r>
            <a:r>
              <a:rPr lang="az-Cyrl-AZ" spc="-60"/>
              <a:t> </a:t>
            </a:r>
            <a:r>
              <a:rPr lang="az-Cyrl-AZ"/>
              <a:t>с</a:t>
            </a:r>
            <a:r>
              <a:rPr lang="az-Cyrl-AZ" spc="-75"/>
              <a:t> </a:t>
            </a:r>
            <a:r>
              <a:rPr lang="az-Cyrl-AZ"/>
              <a:t>обращением</a:t>
            </a:r>
            <a:r>
              <a:rPr lang="az-Cyrl-AZ" spc="-60"/>
              <a:t> </a:t>
            </a:r>
            <a:r>
              <a:rPr lang="az-Cyrl-AZ"/>
              <a:t>к</a:t>
            </a:r>
            <a:r>
              <a:rPr lang="az-Cyrl-AZ" spc="-65"/>
              <a:t> </a:t>
            </a:r>
            <a:r>
              <a:rPr lang="az-Cyrl-AZ"/>
              <a:t>россиянам</a:t>
            </a:r>
            <a:r>
              <a:rPr lang="az-Cyrl-AZ" spc="-75"/>
              <a:t> </a:t>
            </a:r>
            <a:r>
              <a:rPr lang="az-Cyrl-AZ" spc="-50"/>
              <a:t>в </a:t>
            </a:r>
            <a:r>
              <a:rPr lang="az-Cyrl-AZ"/>
              <a:t>эфире</a:t>
            </a:r>
            <a:r>
              <a:rPr lang="az-Cyrl-AZ" spc="-80"/>
              <a:t> </a:t>
            </a:r>
            <a:r>
              <a:rPr lang="az-Cyrl-AZ"/>
              <a:t>телеканала</a:t>
            </a:r>
            <a:r>
              <a:rPr lang="az-Cyrl-AZ" spc="-55"/>
              <a:t> </a:t>
            </a:r>
            <a:r>
              <a:rPr lang="az-Cyrl-AZ" spc="-10"/>
              <a:t>"Россия-</a:t>
            </a:r>
            <a:r>
              <a:rPr lang="az-Cyrl-AZ" spc="-25"/>
              <a:t>24"</a:t>
            </a:r>
          </a:p>
        </p:txBody>
      </p:sp>
      <p:sp>
        <p:nvSpPr>
          <p:cNvPr id="5" name="object 5"/>
          <p:cNvSpPr/>
          <p:nvPr/>
        </p:nvSpPr>
        <p:spPr>
          <a:xfrm>
            <a:off x="329" y="0"/>
            <a:ext cx="6036311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6036310"/>
              <a:gd name="f4" fmla="val 6858000"/>
              <a:gd name="f5" fmla="val 3444011"/>
              <a:gd name="f6" fmla="val 5578640"/>
              <a:gd name="f7" fmla="val 5590730"/>
              <a:gd name="f8" fmla="val 6829945"/>
              <a:gd name="f9" fmla="val 5608066"/>
              <a:gd name="f10" fmla="val 6788873"/>
              <a:gd name="f11" fmla="val 5625071"/>
              <a:gd name="f12" fmla="val 6747586"/>
              <a:gd name="f13" fmla="val 5641759"/>
              <a:gd name="f14" fmla="val 6706108"/>
              <a:gd name="f15" fmla="val 5658129"/>
              <a:gd name="f16" fmla="val 6664426"/>
              <a:gd name="f17" fmla="val 5674169"/>
              <a:gd name="f18" fmla="val 6622554"/>
              <a:gd name="f19" fmla="val 5689904"/>
              <a:gd name="f20" fmla="val 6580479"/>
              <a:gd name="f21" fmla="val 5705309"/>
              <a:gd name="f22" fmla="val 6538226"/>
              <a:gd name="f23" fmla="val 5720384"/>
              <a:gd name="f24" fmla="val 6495770"/>
              <a:gd name="f25" fmla="val 5735129"/>
              <a:gd name="f26" fmla="val 6453136"/>
              <a:gd name="f27" fmla="val 5749556"/>
              <a:gd name="f28" fmla="val 6410325"/>
              <a:gd name="f29" fmla="val 5763641"/>
              <a:gd name="f30" fmla="val 6367310"/>
              <a:gd name="f31" fmla="val 5777395"/>
              <a:gd name="f32" fmla="val 6324130"/>
              <a:gd name="f33" fmla="val 5790819"/>
              <a:gd name="f34" fmla="val 6280759"/>
              <a:gd name="f35" fmla="val 5803900"/>
              <a:gd name="f36" fmla="val 6237224"/>
              <a:gd name="f37" fmla="val 5816650"/>
              <a:gd name="f38" fmla="val 6193510"/>
              <a:gd name="f39" fmla="val 5829058"/>
              <a:gd name="f40" fmla="val 6149619"/>
              <a:gd name="f41" fmla="val 5841123"/>
              <a:gd name="f42" fmla="val 6105550"/>
              <a:gd name="f43" fmla="val 5852845"/>
              <a:gd name="f44" fmla="val 6061316"/>
              <a:gd name="f45" fmla="val 5864225"/>
              <a:gd name="f46" fmla="val 6016917"/>
              <a:gd name="f47" fmla="val 5875248"/>
              <a:gd name="f48" fmla="val 5972340"/>
              <a:gd name="f49" fmla="val 5885942"/>
              <a:gd name="f50" fmla="val 5927623"/>
              <a:gd name="f51" fmla="val 5896254"/>
              <a:gd name="f52" fmla="val 5882741"/>
              <a:gd name="f53" fmla="val 5906236"/>
              <a:gd name="f54" fmla="val 5837682"/>
              <a:gd name="f55" fmla="val 5915863"/>
              <a:gd name="f56" fmla="val 5792470"/>
              <a:gd name="f57" fmla="val 5925134"/>
              <a:gd name="f58" fmla="val 5747118"/>
              <a:gd name="f59" fmla="val 5934049"/>
              <a:gd name="f60" fmla="val 5701588"/>
              <a:gd name="f61" fmla="val 5942596"/>
              <a:gd name="f62" fmla="val 5655932"/>
              <a:gd name="f63" fmla="val 5950775"/>
              <a:gd name="f64" fmla="val 5610123"/>
              <a:gd name="f65" fmla="val 5958611"/>
              <a:gd name="f66" fmla="val 5564149"/>
              <a:gd name="f67" fmla="val 5966066"/>
              <a:gd name="f68" fmla="val 5518035"/>
              <a:gd name="f69" fmla="val 5973165"/>
              <a:gd name="f70" fmla="val 5471795"/>
              <a:gd name="f71" fmla="val 5979896"/>
              <a:gd name="f72" fmla="val 5425389"/>
              <a:gd name="f73" fmla="val 5986259"/>
              <a:gd name="f74" fmla="val 5378856"/>
              <a:gd name="f75" fmla="val 5992228"/>
              <a:gd name="f76" fmla="val 5332183"/>
              <a:gd name="f77" fmla="val 5997841"/>
              <a:gd name="f78" fmla="val 5285384"/>
              <a:gd name="f79" fmla="val 6003099"/>
              <a:gd name="f80" fmla="val 5238432"/>
              <a:gd name="f81" fmla="val 6007950"/>
              <a:gd name="f82" fmla="val 5191366"/>
              <a:gd name="f83" fmla="val 6012434"/>
              <a:gd name="f84" fmla="val 5144160"/>
              <a:gd name="f85" fmla="val 6016536"/>
              <a:gd name="f86" fmla="val 5096827"/>
              <a:gd name="f87" fmla="val 6020244"/>
              <a:gd name="f88" fmla="val 5049380"/>
              <a:gd name="f89" fmla="val 6023584"/>
              <a:gd name="f90" fmla="val 5001806"/>
              <a:gd name="f91" fmla="val 6026531"/>
              <a:gd name="f92" fmla="val 4954092"/>
              <a:gd name="f93" fmla="val 6029096"/>
              <a:gd name="f94" fmla="val 4906276"/>
              <a:gd name="f95" fmla="val 6031268"/>
              <a:gd name="f96" fmla="val 4858346"/>
              <a:gd name="f97" fmla="val 6033046"/>
              <a:gd name="f98" fmla="val 4810290"/>
              <a:gd name="f99" fmla="val 6034443"/>
              <a:gd name="f100" fmla="val 4762119"/>
              <a:gd name="f101" fmla="val 6035446"/>
              <a:gd name="f102" fmla="val 4713846"/>
              <a:gd name="f103" fmla="val 6036030"/>
              <a:gd name="f104" fmla="val 4665446"/>
              <a:gd name="f105" fmla="val 6036233"/>
              <a:gd name="f106" fmla="val 4616958"/>
              <a:gd name="f107" fmla="val 4568456"/>
              <a:gd name="f108" fmla="val 4520069"/>
              <a:gd name="f109" fmla="val 4471797"/>
              <a:gd name="f110" fmla="val 4423625"/>
              <a:gd name="f111" fmla="val 4375581"/>
              <a:gd name="f112" fmla="val 4327639"/>
              <a:gd name="f113" fmla="val 4279811"/>
              <a:gd name="f114" fmla="val 4232122"/>
              <a:gd name="f115" fmla="val 4184535"/>
              <a:gd name="f116" fmla="val 4137075"/>
              <a:gd name="f117" fmla="val 4089755"/>
              <a:gd name="f118" fmla="val 4042549"/>
              <a:gd name="f119" fmla="val 3995483"/>
              <a:gd name="f120" fmla="val 3948544"/>
              <a:gd name="f121" fmla="val 3901732"/>
              <a:gd name="f122" fmla="val 3855046"/>
              <a:gd name="f123" fmla="val 3808526"/>
              <a:gd name="f124" fmla="val 3762121"/>
              <a:gd name="f125" fmla="val 3715867"/>
              <a:gd name="f126" fmla="val 3669766"/>
              <a:gd name="f127" fmla="val 3623805"/>
              <a:gd name="f128" fmla="val 3577983"/>
              <a:gd name="f129" fmla="val 3532314"/>
              <a:gd name="f130" fmla="val 3486797"/>
              <a:gd name="f131" fmla="val 3441433"/>
              <a:gd name="f132" fmla="val 3396234"/>
              <a:gd name="f133" fmla="val 3351187"/>
              <a:gd name="f134" fmla="val 3306305"/>
              <a:gd name="f135" fmla="val 3261563"/>
              <a:gd name="f136" fmla="val 3216998"/>
              <a:gd name="f137" fmla="val 3172599"/>
              <a:gd name="f138" fmla="val 3128365"/>
              <a:gd name="f139" fmla="val 3084309"/>
              <a:gd name="f140" fmla="val 3040418"/>
              <a:gd name="f141" fmla="val 2996692"/>
              <a:gd name="f142" fmla="val 2953156"/>
              <a:gd name="f143" fmla="val 2909785"/>
              <a:gd name="f144" fmla="val 2866593"/>
              <a:gd name="f145" fmla="val 2823603"/>
              <a:gd name="f146" fmla="val 2780779"/>
              <a:gd name="f147" fmla="val 2738132"/>
              <a:gd name="f148" fmla="val 2695702"/>
              <a:gd name="f149" fmla="val 2653423"/>
              <a:gd name="f150" fmla="val 2611361"/>
              <a:gd name="f151" fmla="val 2569489"/>
              <a:gd name="f152" fmla="val 2527808"/>
              <a:gd name="f153" fmla="val 2486329"/>
              <a:gd name="f154" fmla="val 2445042"/>
              <a:gd name="f155" fmla="val 2403970"/>
              <a:gd name="f156" fmla="val 5573102"/>
              <a:gd name="f157" fmla="val 2363089"/>
              <a:gd name="f158" fmla="val 5555157"/>
              <a:gd name="f159" fmla="val 2322410"/>
              <a:gd name="f160" fmla="val 5536895"/>
              <a:gd name="f161" fmla="val 2281948"/>
              <a:gd name="f162" fmla="val 5518340"/>
              <a:gd name="f163" fmla="val 2241702"/>
              <a:gd name="f164" fmla="val 5499468"/>
              <a:gd name="f165" fmla="val 2201659"/>
              <a:gd name="f166" fmla="val 5480278"/>
              <a:gd name="f167" fmla="val 2161819"/>
              <a:gd name="f168" fmla="val 5460809"/>
              <a:gd name="f169" fmla="val 2122208"/>
              <a:gd name="f170" fmla="val 5441022"/>
              <a:gd name="f171" fmla="val 2082812"/>
              <a:gd name="f172" fmla="val 5420944"/>
              <a:gd name="f173" fmla="val 2043620"/>
              <a:gd name="f174" fmla="val 5400573"/>
              <a:gd name="f175" fmla="val 2004669"/>
              <a:gd name="f176" fmla="val 5379897"/>
              <a:gd name="f177" fmla="val 1965934"/>
              <a:gd name="f178" fmla="val 5358917"/>
              <a:gd name="f179" fmla="val 1927428"/>
              <a:gd name="f180" fmla="val 5337657"/>
              <a:gd name="f181" fmla="val 1889137"/>
              <a:gd name="f182" fmla="val 5316118"/>
              <a:gd name="f183" fmla="val 1851088"/>
              <a:gd name="f184" fmla="val 5294274"/>
              <a:gd name="f185" fmla="val 1813267"/>
              <a:gd name="f186" fmla="val 5272151"/>
              <a:gd name="f187" fmla="val 1775675"/>
              <a:gd name="f188" fmla="val 5249735"/>
              <a:gd name="f189" fmla="val 1738325"/>
              <a:gd name="f190" fmla="val 5227040"/>
              <a:gd name="f191" fmla="val 1701203"/>
              <a:gd name="f192" fmla="val 5204053"/>
              <a:gd name="f193" fmla="val 1664322"/>
              <a:gd name="f194" fmla="val 5180812"/>
              <a:gd name="f195" fmla="val 1627695"/>
              <a:gd name="f196" fmla="val 5157266"/>
              <a:gd name="f197" fmla="val 1591297"/>
              <a:gd name="f198" fmla="val 5133454"/>
              <a:gd name="f199" fmla="val 1555153"/>
              <a:gd name="f200" fmla="val 5109375"/>
              <a:gd name="f201" fmla="val 1519250"/>
              <a:gd name="f202" fmla="val 5085003"/>
              <a:gd name="f203" fmla="val 1483601"/>
              <a:gd name="f204" fmla="val 5060365"/>
              <a:gd name="f205" fmla="val 1448193"/>
              <a:gd name="f206" fmla="val 5035473"/>
              <a:gd name="f207" fmla="val 1413040"/>
              <a:gd name="f208" fmla="val 5010302"/>
              <a:gd name="f209" fmla="val 1378165"/>
              <a:gd name="f210" fmla="val 4984864"/>
              <a:gd name="f211" fmla="val 1343520"/>
              <a:gd name="f212" fmla="val 4959172"/>
              <a:gd name="f213" fmla="val 1309141"/>
              <a:gd name="f214" fmla="val 4933213"/>
              <a:gd name="f215" fmla="val 1275029"/>
              <a:gd name="f216" fmla="val 4906975"/>
              <a:gd name="f217" fmla="val 1241171"/>
              <a:gd name="f218" fmla="val 4880495"/>
              <a:gd name="f219" fmla="val 1207592"/>
              <a:gd name="f220" fmla="val 4853762"/>
              <a:gd name="f221" fmla="val 1174267"/>
              <a:gd name="f222" fmla="val 4826762"/>
              <a:gd name="f223" fmla="val 1141222"/>
              <a:gd name="f224" fmla="val 4799507"/>
              <a:gd name="f225" fmla="val 1108430"/>
              <a:gd name="f226" fmla="val 4772025"/>
              <a:gd name="f227" fmla="val 1075931"/>
              <a:gd name="f228" fmla="val 4744275"/>
              <a:gd name="f229" fmla="val 1043698"/>
              <a:gd name="f230" fmla="val 4716272"/>
              <a:gd name="f231" fmla="val 1011745"/>
              <a:gd name="f232" fmla="val 4688027"/>
              <a:gd name="f233" fmla="val 980071"/>
              <a:gd name="f234" fmla="val 4659528"/>
              <a:gd name="f235" fmla="val 948677"/>
              <a:gd name="f236" fmla="val 4630801"/>
              <a:gd name="f237" fmla="val 917562"/>
              <a:gd name="f238" fmla="val 4601832"/>
              <a:gd name="f239" fmla="val 886739"/>
              <a:gd name="f240" fmla="val 4572622"/>
              <a:gd name="f241" fmla="val 856195"/>
              <a:gd name="f242" fmla="val 4543158"/>
              <a:gd name="f243" fmla="val 825944"/>
              <a:gd name="f244" fmla="val 4513478"/>
              <a:gd name="f245" fmla="val 795985"/>
              <a:gd name="f246" fmla="val 4483557"/>
              <a:gd name="f247" fmla="val 766318"/>
              <a:gd name="f248" fmla="val 4453407"/>
              <a:gd name="f249" fmla="val 736942"/>
              <a:gd name="f250" fmla="val 4423003"/>
              <a:gd name="f251" fmla="val 707872"/>
              <a:gd name="f252" fmla="val 4392396"/>
              <a:gd name="f253" fmla="val 679094"/>
              <a:gd name="f254" fmla="val 4361548"/>
              <a:gd name="f255" fmla="val 650621"/>
              <a:gd name="f256" fmla="val 4330484"/>
              <a:gd name="f257" fmla="val 622439"/>
              <a:gd name="f258" fmla="val 4299204"/>
              <a:gd name="f259" fmla="val 594575"/>
              <a:gd name="f260" fmla="val 4267682"/>
              <a:gd name="f261" fmla="val 567016"/>
              <a:gd name="f262" fmla="val 4235958"/>
              <a:gd name="f263" fmla="val 539775"/>
              <a:gd name="f264" fmla="val 4204004"/>
              <a:gd name="f265" fmla="val 512826"/>
              <a:gd name="f266" fmla="val 4171835"/>
              <a:gd name="f267" fmla="val 486194"/>
              <a:gd name="f268" fmla="val 4139450"/>
              <a:gd name="f269" fmla="val 459892"/>
              <a:gd name="f270" fmla="val 4106862"/>
              <a:gd name="f271" fmla="val 433895"/>
              <a:gd name="f272" fmla="val 4074045"/>
              <a:gd name="f273" fmla="val 408216"/>
              <a:gd name="f274" fmla="val 4041025"/>
              <a:gd name="f275" fmla="val 382854"/>
              <a:gd name="f276" fmla="val 4007802"/>
              <a:gd name="f277" fmla="val 357822"/>
              <a:gd name="f278" fmla="val 3974376"/>
              <a:gd name="f279" fmla="val 333121"/>
              <a:gd name="f280" fmla="val 3940733"/>
              <a:gd name="f281" fmla="val 308737"/>
              <a:gd name="f282" fmla="val 3906901"/>
              <a:gd name="f283" fmla="val 284683"/>
              <a:gd name="f284" fmla="val 3872865"/>
              <a:gd name="f285" fmla="val 260959"/>
              <a:gd name="f286" fmla="val 3838613"/>
              <a:gd name="f287" fmla="val 237578"/>
              <a:gd name="f288" fmla="val 3804196"/>
              <a:gd name="f289" fmla="val 214515"/>
              <a:gd name="f290" fmla="val 3769550"/>
              <a:gd name="f291" fmla="val 191795"/>
              <a:gd name="f292" fmla="val 3734727"/>
              <a:gd name="f293" fmla="val 169418"/>
              <a:gd name="f294" fmla="val 3699713"/>
              <a:gd name="f295" fmla="val 147383"/>
              <a:gd name="f296" fmla="val 3664508"/>
              <a:gd name="f297" fmla="val 125679"/>
              <a:gd name="f298" fmla="val 3629101"/>
              <a:gd name="f299" fmla="val 104330"/>
              <a:gd name="f300" fmla="val 3593528"/>
              <a:gd name="f301" fmla="val 83337"/>
              <a:gd name="f302" fmla="val 3557752"/>
              <a:gd name="f303" fmla="val 62687"/>
              <a:gd name="f304" fmla="val 3521811"/>
              <a:gd name="f305" fmla="val 42367"/>
              <a:gd name="f306" fmla="val 3485680"/>
              <a:gd name="f307" fmla="val 22428"/>
              <a:gd name="f308" fmla="*/ f0 1 6036310"/>
              <a:gd name="f309" fmla="*/ f1 1 6858000"/>
              <a:gd name="f310" fmla="val f2"/>
              <a:gd name="f311" fmla="val f3"/>
              <a:gd name="f312" fmla="val f4"/>
              <a:gd name="f313" fmla="+- f312 0 f310"/>
              <a:gd name="f314" fmla="+- f311 0 f310"/>
              <a:gd name="f315" fmla="*/ f314 1 6036310"/>
              <a:gd name="f316" fmla="*/ f313 1 6858000"/>
              <a:gd name="f317" fmla="*/ f310 1 f315"/>
              <a:gd name="f318" fmla="*/ f311 1 f315"/>
              <a:gd name="f319" fmla="*/ f310 1 f316"/>
              <a:gd name="f320" fmla="*/ f312 1 f316"/>
              <a:gd name="f321" fmla="*/ f317 f308 1"/>
              <a:gd name="f322" fmla="*/ f318 f308 1"/>
              <a:gd name="f323" fmla="*/ f320 f309 1"/>
              <a:gd name="f324" fmla="*/ f319 f30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21" t="f324" r="f322" b="f323"/>
            <a:pathLst>
              <a:path w="6036310" h="6858000">
                <a:moveTo>
                  <a:pt x="f5" y="f2"/>
                </a:moveTo>
                <a:lnTo>
                  <a:pt x="f2" y="f2"/>
                </a:lnTo>
                <a:lnTo>
                  <a:pt x="f2" y="f4"/>
                </a:lnTo>
                <a:lnTo>
                  <a:pt x="f6" y="f4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3" y="f107"/>
                </a:lnTo>
                <a:lnTo>
                  <a:pt x="f101" y="f108"/>
                </a:lnTo>
                <a:lnTo>
                  <a:pt x="f99" y="f109"/>
                </a:lnTo>
                <a:lnTo>
                  <a:pt x="f97" y="f110"/>
                </a:lnTo>
                <a:lnTo>
                  <a:pt x="f95" y="f111"/>
                </a:lnTo>
                <a:lnTo>
                  <a:pt x="f93" y="f112"/>
                </a:lnTo>
                <a:lnTo>
                  <a:pt x="f91" y="f113"/>
                </a:lnTo>
                <a:lnTo>
                  <a:pt x="f89" y="f114"/>
                </a:lnTo>
                <a:lnTo>
                  <a:pt x="f87" y="f115"/>
                </a:lnTo>
                <a:lnTo>
                  <a:pt x="f85" y="f116"/>
                </a:lnTo>
                <a:lnTo>
                  <a:pt x="f83" y="f117"/>
                </a:lnTo>
                <a:lnTo>
                  <a:pt x="f81" y="f118"/>
                </a:lnTo>
                <a:lnTo>
                  <a:pt x="f79" y="f119"/>
                </a:lnTo>
                <a:lnTo>
                  <a:pt x="f77" y="f120"/>
                </a:lnTo>
                <a:lnTo>
                  <a:pt x="f75" y="f121"/>
                </a:lnTo>
                <a:lnTo>
                  <a:pt x="f73" y="f122"/>
                </a:lnTo>
                <a:lnTo>
                  <a:pt x="f71" y="f123"/>
                </a:lnTo>
                <a:lnTo>
                  <a:pt x="f69" y="f124"/>
                </a:lnTo>
                <a:lnTo>
                  <a:pt x="f67" y="f125"/>
                </a:lnTo>
                <a:lnTo>
                  <a:pt x="f65" y="f126"/>
                </a:lnTo>
                <a:lnTo>
                  <a:pt x="f63" y="f127"/>
                </a:lnTo>
                <a:lnTo>
                  <a:pt x="f61" y="f128"/>
                </a:lnTo>
                <a:lnTo>
                  <a:pt x="f59" y="f129"/>
                </a:lnTo>
                <a:lnTo>
                  <a:pt x="f57" y="f130"/>
                </a:lnTo>
                <a:lnTo>
                  <a:pt x="f55" y="f131"/>
                </a:lnTo>
                <a:lnTo>
                  <a:pt x="f53" y="f132"/>
                </a:lnTo>
                <a:lnTo>
                  <a:pt x="f51" y="f133"/>
                </a:lnTo>
                <a:lnTo>
                  <a:pt x="f49" y="f134"/>
                </a:lnTo>
                <a:lnTo>
                  <a:pt x="f47" y="f135"/>
                </a:lnTo>
                <a:lnTo>
                  <a:pt x="f45" y="f136"/>
                </a:lnTo>
                <a:lnTo>
                  <a:pt x="f43" y="f137"/>
                </a:lnTo>
                <a:lnTo>
                  <a:pt x="f41" y="f138"/>
                </a:lnTo>
                <a:lnTo>
                  <a:pt x="f39" y="f139"/>
                </a:lnTo>
                <a:lnTo>
                  <a:pt x="f37" y="f140"/>
                </a:lnTo>
                <a:lnTo>
                  <a:pt x="f35" y="f141"/>
                </a:lnTo>
                <a:lnTo>
                  <a:pt x="f33" y="f142"/>
                </a:lnTo>
                <a:lnTo>
                  <a:pt x="f31" y="f143"/>
                </a:lnTo>
                <a:lnTo>
                  <a:pt x="f29" y="f144"/>
                </a:lnTo>
                <a:lnTo>
                  <a:pt x="f27" y="f145"/>
                </a:lnTo>
                <a:lnTo>
                  <a:pt x="f25" y="f146"/>
                </a:lnTo>
                <a:lnTo>
                  <a:pt x="f23" y="f147"/>
                </a:lnTo>
                <a:lnTo>
                  <a:pt x="f21" y="f148"/>
                </a:lnTo>
                <a:lnTo>
                  <a:pt x="f19" y="f149"/>
                </a:lnTo>
                <a:lnTo>
                  <a:pt x="f17" y="f150"/>
                </a:lnTo>
                <a:lnTo>
                  <a:pt x="f15" y="f151"/>
                </a:lnTo>
                <a:lnTo>
                  <a:pt x="f13" y="f152"/>
                </a:lnTo>
                <a:lnTo>
                  <a:pt x="f11" y="f153"/>
                </a:lnTo>
                <a:lnTo>
                  <a:pt x="f9" y="f154"/>
                </a:lnTo>
                <a:lnTo>
                  <a:pt x="f7" y="f155"/>
                </a:lnTo>
                <a:lnTo>
                  <a:pt x="f156" y="f157"/>
                </a:lnTo>
                <a:lnTo>
                  <a:pt x="f158" y="f159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71"/>
                </a:lnTo>
                <a:lnTo>
                  <a:pt x="f172" y="f173"/>
                </a:lnTo>
                <a:lnTo>
                  <a:pt x="f174" y="f175"/>
                </a:lnTo>
                <a:lnTo>
                  <a:pt x="f176" y="f177"/>
                </a:lnTo>
                <a:lnTo>
                  <a:pt x="f178" y="f179"/>
                </a:lnTo>
                <a:lnTo>
                  <a:pt x="f180" y="f181"/>
                </a:lnTo>
                <a:lnTo>
                  <a:pt x="f182" y="f183"/>
                </a:lnTo>
                <a:lnTo>
                  <a:pt x="f184" y="f185"/>
                </a:lnTo>
                <a:lnTo>
                  <a:pt x="f186" y="f187"/>
                </a:lnTo>
                <a:lnTo>
                  <a:pt x="f188" y="f189"/>
                </a:lnTo>
                <a:lnTo>
                  <a:pt x="f190" y="f191"/>
                </a:lnTo>
                <a:lnTo>
                  <a:pt x="f192" y="f193"/>
                </a:lnTo>
                <a:lnTo>
                  <a:pt x="f194" y="f195"/>
                </a:lnTo>
                <a:lnTo>
                  <a:pt x="f196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220" y="f221"/>
                </a:lnTo>
                <a:lnTo>
                  <a:pt x="f222" y="f223"/>
                </a:lnTo>
                <a:lnTo>
                  <a:pt x="f224" y="f225"/>
                </a:lnTo>
                <a:lnTo>
                  <a:pt x="f226" y="f227"/>
                </a:lnTo>
                <a:lnTo>
                  <a:pt x="f228" y="f229"/>
                </a:lnTo>
                <a:lnTo>
                  <a:pt x="f230" y="f231"/>
                </a:lnTo>
                <a:lnTo>
                  <a:pt x="f232" y="f233"/>
                </a:lnTo>
                <a:lnTo>
                  <a:pt x="f234" y="f235"/>
                </a:lnTo>
                <a:lnTo>
                  <a:pt x="f236" y="f237"/>
                </a:lnTo>
                <a:lnTo>
                  <a:pt x="f238" y="f239"/>
                </a:lnTo>
                <a:lnTo>
                  <a:pt x="f240" y="f241"/>
                </a:lnTo>
                <a:lnTo>
                  <a:pt x="f242" y="f243"/>
                </a:lnTo>
                <a:lnTo>
                  <a:pt x="f244" y="f245"/>
                </a:lnTo>
                <a:lnTo>
                  <a:pt x="f246" y="f247"/>
                </a:lnTo>
                <a:lnTo>
                  <a:pt x="f248" y="f249"/>
                </a:lnTo>
                <a:lnTo>
                  <a:pt x="f250" y="f251"/>
                </a:lnTo>
                <a:lnTo>
                  <a:pt x="f252" y="f253"/>
                </a:lnTo>
                <a:lnTo>
                  <a:pt x="f254" y="f255"/>
                </a:lnTo>
                <a:lnTo>
                  <a:pt x="f256" y="f257"/>
                </a:lnTo>
                <a:lnTo>
                  <a:pt x="f258" y="f259"/>
                </a:lnTo>
                <a:lnTo>
                  <a:pt x="f260" y="f261"/>
                </a:lnTo>
                <a:lnTo>
                  <a:pt x="f262" y="f263"/>
                </a:lnTo>
                <a:lnTo>
                  <a:pt x="f264" y="f265"/>
                </a:lnTo>
                <a:lnTo>
                  <a:pt x="f266" y="f267"/>
                </a:lnTo>
                <a:lnTo>
                  <a:pt x="f268" y="f269"/>
                </a:lnTo>
                <a:lnTo>
                  <a:pt x="f270" y="f271"/>
                </a:lnTo>
                <a:lnTo>
                  <a:pt x="f272" y="f273"/>
                </a:lnTo>
                <a:lnTo>
                  <a:pt x="f274" y="f275"/>
                </a:lnTo>
                <a:lnTo>
                  <a:pt x="f276" y="f277"/>
                </a:lnTo>
                <a:lnTo>
                  <a:pt x="f278" y="f279"/>
                </a:lnTo>
                <a:lnTo>
                  <a:pt x="f280" y="f281"/>
                </a:lnTo>
                <a:lnTo>
                  <a:pt x="f282" y="f283"/>
                </a:lnTo>
                <a:lnTo>
                  <a:pt x="f284" y="f285"/>
                </a:lnTo>
                <a:lnTo>
                  <a:pt x="f286" y="f287"/>
                </a:lnTo>
                <a:lnTo>
                  <a:pt x="f288" y="f289"/>
                </a:lnTo>
                <a:lnTo>
                  <a:pt x="f290" y="f291"/>
                </a:lnTo>
                <a:lnTo>
                  <a:pt x="f292" y="f293"/>
                </a:lnTo>
                <a:lnTo>
                  <a:pt x="f294" y="f295"/>
                </a:lnTo>
                <a:lnTo>
                  <a:pt x="f296" y="f297"/>
                </a:lnTo>
                <a:lnTo>
                  <a:pt x="f298" y="f299"/>
                </a:lnTo>
                <a:lnTo>
                  <a:pt x="f300" y="f301"/>
                </a:lnTo>
                <a:lnTo>
                  <a:pt x="f302" y="f303"/>
                </a:lnTo>
                <a:lnTo>
                  <a:pt x="f304" y="f305"/>
                </a:lnTo>
                <a:lnTo>
                  <a:pt x="f306" y="f307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3753" y="1710650"/>
            <a:ext cx="4672968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Цель</a:t>
            </a:r>
            <a:r>
              <a:rPr lang="az-Cyrl-AZ" sz="1800" b="0" i="0" u="none" strike="noStrike" kern="0" cap="none" spc="36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операции</a:t>
            </a:r>
            <a:r>
              <a:rPr lang="az-Cyrl-AZ" sz="1800" b="0" i="0" u="none" strike="noStrike" kern="0" cap="none" spc="3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-</a:t>
            </a:r>
            <a:r>
              <a:rPr lang="az-Cyrl-AZ" sz="1800" b="0" i="0" u="none" strike="noStrike" kern="0" cap="none" spc="37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защита</a:t>
            </a:r>
            <a:r>
              <a:rPr lang="az-Cyrl-AZ" sz="1800" b="0" i="0" u="none" strike="noStrike" kern="0" cap="none" spc="37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людей,</a:t>
            </a:r>
            <a:r>
              <a:rPr lang="az-Cyrl-AZ" sz="1800" b="0" i="0" u="none" strike="noStrike" kern="0" cap="none" spc="3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которые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уже</a:t>
            </a:r>
            <a:r>
              <a:rPr lang="az-Cyrl-AZ" sz="1800" b="0" i="0" u="none" strike="noStrike" kern="0" cap="none" spc="29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8</a:t>
            </a:r>
            <a:r>
              <a:rPr lang="az-Cyrl-AZ" sz="1800" b="0" i="0" u="none" strike="noStrike" kern="0" cap="none" spc="29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лет</a:t>
            </a:r>
            <a:r>
              <a:rPr lang="az-Cyrl-AZ" sz="1800" b="0" i="0" u="none" strike="noStrike" kern="0" cap="none" spc="29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подвергаются</a:t>
            </a:r>
            <a:r>
              <a:rPr lang="az-Cyrl-AZ" sz="1800" b="0" i="0" u="none" strike="noStrike" kern="0" cap="none" spc="2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издевательствам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3982" y="2259290"/>
            <a:ext cx="4671697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800" b="0" i="0" u="none" strike="noStrike" kern="0" cap="none" spc="20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геноциду</a:t>
            </a:r>
            <a:r>
              <a:rPr lang="az-Cyrl-AZ" sz="1800" b="0" i="0" u="none" strike="noStrike" kern="0" cap="none" spc="204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со</a:t>
            </a:r>
            <a:r>
              <a:rPr lang="az-Cyrl-AZ" sz="1800" b="0" i="0" u="none" strike="noStrike" kern="0" cap="none" spc="204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стороны</a:t>
            </a:r>
            <a:r>
              <a:rPr lang="az-Cyrl-AZ" sz="1800" b="0" i="0" u="none" strike="noStrike" kern="0" cap="none" spc="204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киевского</a:t>
            </a:r>
            <a:r>
              <a:rPr lang="az-Cyrl-AZ" sz="1800" b="0" i="0" u="none" strike="noStrike" kern="0" cap="none" spc="1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режима.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93446" y="2533610"/>
            <a:ext cx="732150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59753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что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3982" y="2533610"/>
            <a:ext cx="3732525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879479" algn="l"/>
                <a:tab pos="966465" algn="l"/>
                <a:tab pos="2008507" algn="l"/>
                <a:tab pos="240791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Глава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государства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подчеркнул, планы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России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не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83670" y="2807930"/>
            <a:ext cx="2141223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0198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входит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оккупация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3753" y="3082250"/>
            <a:ext cx="4670426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295403" algn="l"/>
                <a:tab pos="1926585" algn="l"/>
                <a:tab pos="2985772" algn="l"/>
                <a:tab pos="3400424" algn="l"/>
                <a:tab pos="440436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Украины,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РФ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никому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ничего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не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собирается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навязывать</a:t>
            </a:r>
            <a:r>
              <a:rPr lang="az-Cyrl-AZ" sz="1800" b="0" i="0" u="none" strike="noStrike" kern="0" cap="none" spc="-7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силой.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pic>
        <p:nvPicPr>
          <p:cNvPr id="12" name="object 1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857240"/>
            <a:ext cx="1696212" cy="165810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8" y="1524762"/>
            <a:ext cx="12115800" cy="0"/>
          </a:xfrm>
          <a:custGeom>
            <a:avLst/>
            <a:gdLst>
              <a:gd name="f0" fmla="val w"/>
              <a:gd name="f1" fmla="val h"/>
              <a:gd name="f2" fmla="val 0"/>
              <a:gd name="f3" fmla="val 12115800"/>
              <a:gd name="f4" fmla="val 12115253"/>
              <a:gd name="f5" fmla="*/ f0 1 12115800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12115800"/>
              <a:gd name="f12" fmla="*/ f9 1 0"/>
              <a:gd name="f13" fmla="*/ 0 1 f11"/>
              <a:gd name="f14" fmla="*/ 12115800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12115800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38103" cap="flat">
            <a:solidFill>
              <a:srgbClr val="66CCFF"/>
            </a:solidFill>
            <a:custDash>
              <a:ds d="100000" sp="100000"/>
            </a:custDash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97781" y="159489"/>
            <a:ext cx="6922136" cy="1126485"/>
          </a:xfrm>
        </p:spPr>
        <p:txBody>
          <a:bodyPr tIns="12701" anchorCtr="1"/>
          <a:lstStyle/>
          <a:p>
            <a:pPr lvl="0" algn="ctr">
              <a:spcBef>
                <a:spcPts val="100"/>
              </a:spcBef>
            </a:pPr>
            <a:r>
              <a:rPr lang="az-Cyrl-AZ" sz="3200" spc="-130"/>
              <a:t>30</a:t>
            </a:r>
            <a:r>
              <a:rPr lang="az-Cyrl-AZ" sz="3200" spc="-500"/>
              <a:t> </a:t>
            </a:r>
            <a:r>
              <a:rPr lang="az-Cyrl-AZ" sz="3200" spc="-235"/>
              <a:t>сентября</a:t>
            </a:r>
            <a:r>
              <a:rPr lang="az-Cyrl-AZ" sz="3200" spc="-520"/>
              <a:t> </a:t>
            </a:r>
            <a:r>
              <a:rPr lang="az-Cyrl-AZ" sz="3200" spc="-195"/>
              <a:t>2022</a:t>
            </a:r>
            <a:r>
              <a:rPr lang="az-Cyrl-AZ" sz="3200" spc="-495"/>
              <a:t> </a:t>
            </a:r>
            <a:r>
              <a:rPr lang="az-Cyrl-AZ" sz="3200" spc="-285"/>
              <a:t>г.</a:t>
            </a:r>
            <a:endParaRPr lang="az-Cyrl-AZ" sz="3200"/>
          </a:p>
          <a:p>
            <a:pPr marL="12060" marR="5084" lvl="0" algn="ctr">
              <a:spcBef>
                <a:spcPts val="25"/>
              </a:spcBef>
            </a:pPr>
            <a:r>
              <a:rPr lang="az-Cyrl-AZ" sz="2000"/>
              <a:t>Состоялось</a:t>
            </a:r>
            <a:r>
              <a:rPr lang="az-Cyrl-AZ" sz="2000" spc="-50"/>
              <a:t> </a:t>
            </a:r>
            <a:r>
              <a:rPr lang="az-Cyrl-AZ" sz="2000"/>
              <a:t>подписание</a:t>
            </a:r>
            <a:r>
              <a:rPr lang="az-Cyrl-AZ" sz="2000" spc="-45"/>
              <a:t> </a:t>
            </a:r>
            <a:r>
              <a:rPr lang="az-Cyrl-AZ" sz="2000"/>
              <a:t>договоров</a:t>
            </a:r>
            <a:r>
              <a:rPr lang="az-Cyrl-AZ" sz="2000" spc="-40"/>
              <a:t> </a:t>
            </a:r>
            <a:r>
              <a:rPr lang="az-Cyrl-AZ" sz="2000"/>
              <a:t>о</a:t>
            </a:r>
            <a:r>
              <a:rPr lang="az-Cyrl-AZ" sz="2000" spc="-25"/>
              <a:t> </a:t>
            </a:r>
            <a:r>
              <a:rPr lang="az-Cyrl-AZ" sz="2000"/>
              <a:t>принятии</a:t>
            </a:r>
            <a:r>
              <a:rPr lang="az-Cyrl-AZ" sz="2000" spc="-35"/>
              <a:t> </a:t>
            </a:r>
            <a:r>
              <a:rPr lang="az-Cyrl-AZ" sz="2000"/>
              <a:t>ДНР,</a:t>
            </a:r>
            <a:r>
              <a:rPr lang="az-Cyrl-AZ" sz="2000" spc="-20"/>
              <a:t> ЛНР, </a:t>
            </a:r>
            <a:r>
              <a:rPr lang="az-Cyrl-AZ" sz="2000"/>
              <a:t>Запорожской</a:t>
            </a:r>
            <a:r>
              <a:rPr lang="az-Cyrl-AZ" sz="2000" spc="-50"/>
              <a:t> </a:t>
            </a:r>
            <a:r>
              <a:rPr lang="az-Cyrl-AZ" sz="2000"/>
              <a:t>и</a:t>
            </a:r>
            <a:r>
              <a:rPr lang="az-Cyrl-AZ" sz="2000" spc="-5"/>
              <a:t> </a:t>
            </a:r>
            <a:r>
              <a:rPr lang="az-Cyrl-AZ" sz="2000"/>
              <a:t>Херсонской</a:t>
            </a:r>
            <a:r>
              <a:rPr lang="az-Cyrl-AZ" sz="2000" spc="-50"/>
              <a:t> </a:t>
            </a:r>
            <a:r>
              <a:rPr lang="az-Cyrl-AZ" sz="2000"/>
              <a:t>областей</a:t>
            </a:r>
            <a:r>
              <a:rPr lang="az-Cyrl-AZ" sz="2000" spc="-25"/>
              <a:t> </a:t>
            </a:r>
            <a:r>
              <a:rPr lang="az-Cyrl-AZ" sz="2000"/>
              <a:t>в</a:t>
            </a:r>
            <a:r>
              <a:rPr lang="az-Cyrl-AZ" sz="2000" spc="-10"/>
              <a:t> </a:t>
            </a:r>
            <a:r>
              <a:rPr lang="az-Cyrl-AZ" sz="2000"/>
              <a:t>состав</a:t>
            </a:r>
            <a:r>
              <a:rPr lang="az-Cyrl-AZ" sz="2000" spc="-20"/>
              <a:t> </a:t>
            </a:r>
            <a:r>
              <a:rPr lang="az-Cyrl-AZ" sz="2000" spc="-10"/>
              <a:t>России.</a:t>
            </a:r>
            <a:endParaRPr lang="az-Cyrl-AZ" sz="200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5765804" cy="6853556"/>
          </a:xfrm>
          <a:custGeom>
            <a:avLst/>
            <a:gdLst>
              <a:gd name="f0" fmla="val w"/>
              <a:gd name="f1" fmla="val h"/>
              <a:gd name="f2" fmla="val 0"/>
              <a:gd name="f3" fmla="val 5765800"/>
              <a:gd name="f4" fmla="val 6853555"/>
              <a:gd name="f5" fmla="val 3189490"/>
              <a:gd name="f6" fmla="val 6853428"/>
              <a:gd name="f7" fmla="val 5309082"/>
              <a:gd name="f8" fmla="val 5321147"/>
              <a:gd name="f9" fmla="val 6825373"/>
              <a:gd name="f10" fmla="val 5338419"/>
              <a:gd name="f11" fmla="val 6784301"/>
              <a:gd name="f12" fmla="val 5355361"/>
              <a:gd name="f13" fmla="val 6743014"/>
              <a:gd name="f14" fmla="val 5372011"/>
              <a:gd name="f15" fmla="val 6701535"/>
              <a:gd name="f16" fmla="val 5388330"/>
              <a:gd name="f17" fmla="val 6659854"/>
              <a:gd name="f18" fmla="val 5404332"/>
              <a:gd name="f19" fmla="val 6617982"/>
              <a:gd name="f20" fmla="val 5420017"/>
              <a:gd name="f21" fmla="val 6575907"/>
              <a:gd name="f22" fmla="val 5435371"/>
              <a:gd name="f23" fmla="val 6533654"/>
              <a:gd name="f24" fmla="val 5450395"/>
              <a:gd name="f25" fmla="val 6491198"/>
              <a:gd name="f26" fmla="val 5465102"/>
              <a:gd name="f27" fmla="val 6448564"/>
              <a:gd name="f28" fmla="val 5479491"/>
              <a:gd name="f29" fmla="val 6405753"/>
              <a:gd name="f30" fmla="val 5493537"/>
              <a:gd name="f31" fmla="val 6362738"/>
              <a:gd name="f32" fmla="val 5507240"/>
              <a:gd name="f33" fmla="val 6319558"/>
              <a:gd name="f34" fmla="val 5520626"/>
              <a:gd name="f35" fmla="val 6276187"/>
              <a:gd name="f36" fmla="val 5533656"/>
              <a:gd name="f37" fmla="val 6232652"/>
              <a:gd name="f38" fmla="val 5546369"/>
              <a:gd name="f39" fmla="val 6188938"/>
              <a:gd name="f40" fmla="val 5558751"/>
              <a:gd name="f41" fmla="val 6145047"/>
              <a:gd name="f42" fmla="val 5570778"/>
              <a:gd name="f43" fmla="val 6100978"/>
              <a:gd name="f44" fmla="val 5582462"/>
              <a:gd name="f45" fmla="val 6056744"/>
              <a:gd name="f46" fmla="val 5593803"/>
              <a:gd name="f47" fmla="val 6012345"/>
              <a:gd name="f48" fmla="val 5604802"/>
              <a:gd name="f49" fmla="val 5967780"/>
              <a:gd name="f50" fmla="val 5615444"/>
              <a:gd name="f51" fmla="val 5923051"/>
              <a:gd name="f52" fmla="val 5625744"/>
              <a:gd name="f53" fmla="val 5878169"/>
              <a:gd name="f54" fmla="val 5635701"/>
              <a:gd name="f55" fmla="val 5833110"/>
              <a:gd name="f56" fmla="val 5645289"/>
              <a:gd name="f57" fmla="val 5787898"/>
              <a:gd name="f58" fmla="val 5654522"/>
              <a:gd name="f59" fmla="val 5742546"/>
              <a:gd name="f60" fmla="val 5663399"/>
              <a:gd name="f61" fmla="val 5697016"/>
              <a:gd name="f62" fmla="val 5671934"/>
              <a:gd name="f63" fmla="val 5651360"/>
              <a:gd name="f64" fmla="val 5680100"/>
              <a:gd name="f65" fmla="val 5605551"/>
              <a:gd name="f66" fmla="val 5687898"/>
              <a:gd name="f67" fmla="val 5559577"/>
              <a:gd name="f68" fmla="val 5695340"/>
              <a:gd name="f69" fmla="val 5513463"/>
              <a:gd name="f70" fmla="val 5702414"/>
              <a:gd name="f71" fmla="val 5467223"/>
              <a:gd name="f72" fmla="val 5709119"/>
              <a:gd name="f73" fmla="val 5420817"/>
              <a:gd name="f74" fmla="val 5715469"/>
              <a:gd name="f75" fmla="val 5374284"/>
              <a:gd name="f76" fmla="val 5721438"/>
              <a:gd name="f77" fmla="val 5327611"/>
              <a:gd name="f78" fmla="val 5727026"/>
              <a:gd name="f79" fmla="val 5280812"/>
              <a:gd name="f80" fmla="val 5732246"/>
              <a:gd name="f81" fmla="val 5233860"/>
              <a:gd name="f82" fmla="val 5737098"/>
              <a:gd name="f83" fmla="val 5186794"/>
              <a:gd name="f84" fmla="val 5741568"/>
              <a:gd name="f85" fmla="val 5139588"/>
              <a:gd name="f86" fmla="val 5745657"/>
              <a:gd name="f87" fmla="val 5092255"/>
              <a:gd name="f88" fmla="val 5749353"/>
              <a:gd name="f89" fmla="val 5044808"/>
              <a:gd name="f90" fmla="val 5752680"/>
              <a:gd name="f91" fmla="val 4997234"/>
              <a:gd name="f92" fmla="val 5755627"/>
              <a:gd name="f93" fmla="val 4949520"/>
              <a:gd name="f94" fmla="val 5758180"/>
              <a:gd name="f95" fmla="val 4901704"/>
              <a:gd name="f96" fmla="val 5760339"/>
              <a:gd name="f97" fmla="val 4853774"/>
              <a:gd name="f98" fmla="val 5762129"/>
              <a:gd name="f99" fmla="val 4805718"/>
              <a:gd name="f100" fmla="val 5763514"/>
              <a:gd name="f101" fmla="val 4757547"/>
              <a:gd name="f102" fmla="val 5764491"/>
              <a:gd name="f103" fmla="val 4709274"/>
              <a:gd name="f104" fmla="val 5765101"/>
              <a:gd name="f105" fmla="val 4660874"/>
              <a:gd name="f106" fmla="val 5765292"/>
              <a:gd name="f107" fmla="val 4612386"/>
              <a:gd name="f108" fmla="val 4563897"/>
              <a:gd name="f109" fmla="val 4515497"/>
              <a:gd name="f110" fmla="val 4467225"/>
              <a:gd name="f111" fmla="val 4419053"/>
              <a:gd name="f112" fmla="val 4371009"/>
              <a:gd name="f113" fmla="val 4323067"/>
              <a:gd name="f114" fmla="val 4275239"/>
              <a:gd name="f115" fmla="val 4227550"/>
              <a:gd name="f116" fmla="val 4179963"/>
              <a:gd name="f117" fmla="val 4132503"/>
              <a:gd name="f118" fmla="val 4085183"/>
              <a:gd name="f119" fmla="val 4037977"/>
              <a:gd name="f120" fmla="val 3990911"/>
              <a:gd name="f121" fmla="val 3943972"/>
              <a:gd name="f122" fmla="val 3897160"/>
              <a:gd name="f123" fmla="val 3850474"/>
              <a:gd name="f124" fmla="val 3803954"/>
              <a:gd name="f125" fmla="val 3757549"/>
              <a:gd name="f126" fmla="val 3711295"/>
              <a:gd name="f127" fmla="val 3665194"/>
              <a:gd name="f128" fmla="val 3619233"/>
              <a:gd name="f129" fmla="val 3573411"/>
              <a:gd name="f130" fmla="val 3527742"/>
              <a:gd name="f131" fmla="val 3482225"/>
              <a:gd name="f132" fmla="val 3436861"/>
              <a:gd name="f133" fmla="val 3391662"/>
              <a:gd name="f134" fmla="val 3346615"/>
              <a:gd name="f135" fmla="val 3301733"/>
              <a:gd name="f136" fmla="val 3256991"/>
              <a:gd name="f137" fmla="val 3212426"/>
              <a:gd name="f138" fmla="val 3168027"/>
              <a:gd name="f139" fmla="val 3123793"/>
              <a:gd name="f140" fmla="val 3079737"/>
              <a:gd name="f141" fmla="val 3035846"/>
              <a:gd name="f142" fmla="val 2992120"/>
              <a:gd name="f143" fmla="val 2948584"/>
              <a:gd name="f144" fmla="val 2905226"/>
              <a:gd name="f145" fmla="val 2862021"/>
              <a:gd name="f146" fmla="val 2819031"/>
              <a:gd name="f147" fmla="val 2776207"/>
              <a:gd name="f148" fmla="val 2733560"/>
              <a:gd name="f149" fmla="val 2691130"/>
              <a:gd name="f150" fmla="val 2648851"/>
              <a:gd name="f151" fmla="val 2606789"/>
              <a:gd name="f152" fmla="val 2564917"/>
              <a:gd name="f153" fmla="val 2523236"/>
              <a:gd name="f154" fmla="val 2481757"/>
              <a:gd name="f155" fmla="val 2440482"/>
              <a:gd name="f156" fmla="val 2399398"/>
              <a:gd name="f157" fmla="val 5303570"/>
              <a:gd name="f158" fmla="val 2358529"/>
              <a:gd name="f159" fmla="val 5285676"/>
              <a:gd name="f160" fmla="val 2317838"/>
              <a:gd name="f161" fmla="val 5267464"/>
              <a:gd name="f162" fmla="val 2277376"/>
              <a:gd name="f163" fmla="val 5248960"/>
              <a:gd name="f164" fmla="val 2237130"/>
              <a:gd name="f165" fmla="val 5230152"/>
              <a:gd name="f166" fmla="val 2197087"/>
              <a:gd name="f167" fmla="val 5211025"/>
              <a:gd name="f168" fmla="val 2157247"/>
              <a:gd name="f169" fmla="val 5191607"/>
              <a:gd name="f170" fmla="val 2117636"/>
              <a:gd name="f171" fmla="val 5171897"/>
              <a:gd name="f172" fmla="val 2078240"/>
              <a:gd name="f173" fmla="val 5151869"/>
              <a:gd name="f174" fmla="val 2039061"/>
              <a:gd name="f175" fmla="val 5131562"/>
              <a:gd name="f176" fmla="val 2000097"/>
              <a:gd name="f177" fmla="val 5110949"/>
              <a:gd name="f178" fmla="val 1961362"/>
              <a:gd name="f179" fmla="val 5090045"/>
              <a:gd name="f180" fmla="val 1922856"/>
              <a:gd name="f181" fmla="val 5068836"/>
              <a:gd name="f182" fmla="val 1884565"/>
              <a:gd name="f183" fmla="val 5047348"/>
              <a:gd name="f184" fmla="val 1846516"/>
              <a:gd name="f185" fmla="val 5025580"/>
              <a:gd name="f186" fmla="val 1808695"/>
              <a:gd name="f187" fmla="val 5003520"/>
              <a:gd name="f188" fmla="val 1771103"/>
              <a:gd name="f189" fmla="val 4981168"/>
              <a:gd name="f190" fmla="val 1733753"/>
              <a:gd name="f191" fmla="val 4958549"/>
              <a:gd name="f192" fmla="val 1696631"/>
              <a:gd name="f193" fmla="val 4935639"/>
              <a:gd name="f194" fmla="val 1659763"/>
              <a:gd name="f195" fmla="val 4912448"/>
              <a:gd name="f196" fmla="val 1623123"/>
              <a:gd name="f197" fmla="val 4888992"/>
              <a:gd name="f198" fmla="val 1586725"/>
              <a:gd name="f199" fmla="val 4865243"/>
              <a:gd name="f200" fmla="val 1550581"/>
              <a:gd name="f201" fmla="val 4841227"/>
              <a:gd name="f202" fmla="val 1514678"/>
              <a:gd name="f203" fmla="val 4816944"/>
              <a:gd name="f204" fmla="val 1479029"/>
              <a:gd name="f205" fmla="val 4792395"/>
              <a:gd name="f206" fmla="val 1443621"/>
              <a:gd name="f207" fmla="val 4767567"/>
              <a:gd name="f208" fmla="val 1408468"/>
              <a:gd name="f209" fmla="val 4742472"/>
              <a:gd name="f210" fmla="val 1373593"/>
              <a:gd name="f211" fmla="val 4717110"/>
              <a:gd name="f212" fmla="val 1338948"/>
              <a:gd name="f213" fmla="val 4691494"/>
              <a:gd name="f214" fmla="val 1304569"/>
              <a:gd name="f215" fmla="val 4665611"/>
              <a:gd name="f216" fmla="val 1270457"/>
              <a:gd name="f217" fmla="val 4639462"/>
              <a:gd name="f218" fmla="val 1236599"/>
              <a:gd name="f219" fmla="val 4613059"/>
              <a:gd name="f220" fmla="val 1203020"/>
              <a:gd name="f221" fmla="val 4586401"/>
              <a:gd name="f222" fmla="val 1169695"/>
              <a:gd name="f223" fmla="val 4559490"/>
              <a:gd name="f224" fmla="val 1136650"/>
              <a:gd name="f225" fmla="val 4532325"/>
              <a:gd name="f226" fmla="val 1103858"/>
              <a:gd name="f227" fmla="val 4504905"/>
              <a:gd name="f228" fmla="val 1071359"/>
              <a:gd name="f229" fmla="val 4477245"/>
              <a:gd name="f230" fmla="val 1039126"/>
              <a:gd name="f231" fmla="val 4449330"/>
              <a:gd name="f232" fmla="val 1007173"/>
              <a:gd name="f233" fmla="val 4421174"/>
              <a:gd name="f234" fmla="val 975499"/>
              <a:gd name="f235" fmla="val 4392764"/>
              <a:gd name="f236" fmla="val 944105"/>
              <a:gd name="f237" fmla="val 4364126"/>
              <a:gd name="f238" fmla="val 912990"/>
              <a:gd name="f239" fmla="val 4335233"/>
              <a:gd name="f240" fmla="val 882167"/>
              <a:gd name="f241" fmla="val 4306100"/>
              <a:gd name="f242" fmla="val 851623"/>
              <a:gd name="f243" fmla="val 4276737"/>
              <a:gd name="f244" fmla="val 821372"/>
              <a:gd name="f245" fmla="val 4247146"/>
              <a:gd name="f246" fmla="val 791413"/>
              <a:gd name="f247" fmla="val 4217314"/>
              <a:gd name="f248" fmla="val 761746"/>
              <a:gd name="f249" fmla="val 4187253"/>
              <a:gd name="f250" fmla="val 732383"/>
              <a:gd name="f251" fmla="val 4156951"/>
              <a:gd name="f252" fmla="val 703300"/>
              <a:gd name="f253" fmla="val 4126433"/>
              <a:gd name="f254" fmla="val 674522"/>
              <a:gd name="f255" fmla="val 4095686"/>
              <a:gd name="f256" fmla="val 646049"/>
              <a:gd name="f257" fmla="val 4064711"/>
              <a:gd name="f258" fmla="val 617867"/>
              <a:gd name="f259" fmla="val 4033520"/>
              <a:gd name="f260" fmla="val 590003"/>
              <a:gd name="f261" fmla="val 4002100"/>
              <a:gd name="f262" fmla="val 562444"/>
              <a:gd name="f263" fmla="val 3970464"/>
              <a:gd name="f264" fmla="val 535203"/>
              <a:gd name="f265" fmla="val 3938600"/>
              <a:gd name="f266" fmla="val 508254"/>
              <a:gd name="f267" fmla="val 3906545"/>
              <a:gd name="f268" fmla="val 481622"/>
              <a:gd name="f269" fmla="val 3874249"/>
              <a:gd name="f270" fmla="val 455320"/>
              <a:gd name="f271" fmla="val 3841762"/>
              <a:gd name="f272" fmla="val 429323"/>
              <a:gd name="f273" fmla="val 3809047"/>
              <a:gd name="f274" fmla="val 403644"/>
              <a:gd name="f275" fmla="val 3776129"/>
              <a:gd name="f276" fmla="val 378282"/>
              <a:gd name="f277" fmla="val 3743007"/>
              <a:gd name="f278" fmla="val 353250"/>
              <a:gd name="f279" fmla="val 3709670"/>
              <a:gd name="f280" fmla="val 328549"/>
              <a:gd name="f281" fmla="val 3676141"/>
              <a:gd name="f282" fmla="val 304165"/>
              <a:gd name="f283" fmla="val 3642410"/>
              <a:gd name="f284" fmla="val 280111"/>
              <a:gd name="f285" fmla="val 3608476"/>
              <a:gd name="f286" fmla="val 256387"/>
              <a:gd name="f287" fmla="val 3574326"/>
              <a:gd name="f288" fmla="val 232994"/>
              <a:gd name="f289" fmla="val 3540010"/>
              <a:gd name="f290" fmla="val 209943"/>
              <a:gd name="f291" fmla="val 3505479"/>
              <a:gd name="f292" fmla="val 187223"/>
              <a:gd name="f293" fmla="val 3470770"/>
              <a:gd name="f294" fmla="val 164846"/>
              <a:gd name="f295" fmla="val 3435845"/>
              <a:gd name="f296" fmla="val 142811"/>
              <a:gd name="f297" fmla="val 3400742"/>
              <a:gd name="f298" fmla="val 121107"/>
              <a:gd name="f299" fmla="val 3365461"/>
              <a:gd name="f300" fmla="val 99758"/>
              <a:gd name="f301" fmla="val 3329978"/>
              <a:gd name="f302" fmla="val 78765"/>
              <a:gd name="f303" fmla="val 3294329"/>
              <a:gd name="f304" fmla="val 58115"/>
              <a:gd name="f305" fmla="val 3258489"/>
              <a:gd name="f306" fmla="val 37795"/>
              <a:gd name="f307" fmla="val 3222459"/>
              <a:gd name="f308" fmla="val 17856"/>
              <a:gd name="f309" fmla="*/ f0 1 5765800"/>
              <a:gd name="f310" fmla="*/ f1 1 6853555"/>
              <a:gd name="f311" fmla="val f2"/>
              <a:gd name="f312" fmla="val f3"/>
              <a:gd name="f313" fmla="val f4"/>
              <a:gd name="f314" fmla="+- f313 0 f311"/>
              <a:gd name="f315" fmla="+- f312 0 f311"/>
              <a:gd name="f316" fmla="*/ f315 1 5765800"/>
              <a:gd name="f317" fmla="*/ f314 1 6853555"/>
              <a:gd name="f318" fmla="*/ f311 1 f316"/>
              <a:gd name="f319" fmla="*/ f312 1 f316"/>
              <a:gd name="f320" fmla="*/ f311 1 f317"/>
              <a:gd name="f321" fmla="*/ f313 1 f317"/>
              <a:gd name="f322" fmla="*/ f318 f309 1"/>
              <a:gd name="f323" fmla="*/ f319 f309 1"/>
              <a:gd name="f324" fmla="*/ f321 f310 1"/>
              <a:gd name="f325" fmla="*/ f320 f3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22" t="f325" r="f323" b="f324"/>
            <a:pathLst>
              <a:path w="5765800" h="6853555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4" y="f108"/>
                </a:lnTo>
                <a:lnTo>
                  <a:pt x="f102" y="f109"/>
                </a:lnTo>
                <a:lnTo>
                  <a:pt x="f100" y="f110"/>
                </a:lnTo>
                <a:lnTo>
                  <a:pt x="f98" y="f111"/>
                </a:lnTo>
                <a:lnTo>
                  <a:pt x="f96" y="f112"/>
                </a:lnTo>
                <a:lnTo>
                  <a:pt x="f94" y="f113"/>
                </a:lnTo>
                <a:lnTo>
                  <a:pt x="f92" y="f114"/>
                </a:lnTo>
                <a:lnTo>
                  <a:pt x="f90" y="f115"/>
                </a:lnTo>
                <a:lnTo>
                  <a:pt x="f88" y="f116"/>
                </a:lnTo>
                <a:lnTo>
                  <a:pt x="f86" y="f117"/>
                </a:lnTo>
                <a:lnTo>
                  <a:pt x="f84" y="f118"/>
                </a:lnTo>
                <a:lnTo>
                  <a:pt x="f82" y="f119"/>
                </a:lnTo>
                <a:lnTo>
                  <a:pt x="f80" y="f120"/>
                </a:lnTo>
                <a:lnTo>
                  <a:pt x="f78" y="f121"/>
                </a:lnTo>
                <a:lnTo>
                  <a:pt x="f76" y="f122"/>
                </a:lnTo>
                <a:lnTo>
                  <a:pt x="f74" y="f123"/>
                </a:lnTo>
                <a:lnTo>
                  <a:pt x="f72" y="f124"/>
                </a:lnTo>
                <a:lnTo>
                  <a:pt x="f70" y="f125"/>
                </a:lnTo>
                <a:lnTo>
                  <a:pt x="f68" y="f126"/>
                </a:lnTo>
                <a:lnTo>
                  <a:pt x="f66" y="f127"/>
                </a:lnTo>
                <a:lnTo>
                  <a:pt x="f64" y="f128"/>
                </a:lnTo>
                <a:lnTo>
                  <a:pt x="f62" y="f129"/>
                </a:lnTo>
                <a:lnTo>
                  <a:pt x="f60" y="f130"/>
                </a:lnTo>
                <a:lnTo>
                  <a:pt x="f58" y="f131"/>
                </a:lnTo>
                <a:lnTo>
                  <a:pt x="f56" y="f132"/>
                </a:lnTo>
                <a:lnTo>
                  <a:pt x="f54" y="f133"/>
                </a:lnTo>
                <a:lnTo>
                  <a:pt x="f52" y="f134"/>
                </a:lnTo>
                <a:lnTo>
                  <a:pt x="f50" y="f135"/>
                </a:lnTo>
                <a:lnTo>
                  <a:pt x="f48" y="f136"/>
                </a:lnTo>
                <a:lnTo>
                  <a:pt x="f46" y="f137"/>
                </a:lnTo>
                <a:lnTo>
                  <a:pt x="f44" y="f138"/>
                </a:lnTo>
                <a:lnTo>
                  <a:pt x="f42" y="f139"/>
                </a:lnTo>
                <a:lnTo>
                  <a:pt x="f40" y="f140"/>
                </a:lnTo>
                <a:lnTo>
                  <a:pt x="f38" y="f141"/>
                </a:lnTo>
                <a:lnTo>
                  <a:pt x="f36" y="f142"/>
                </a:lnTo>
                <a:lnTo>
                  <a:pt x="f34" y="f143"/>
                </a:lnTo>
                <a:lnTo>
                  <a:pt x="f32" y="f144"/>
                </a:lnTo>
                <a:lnTo>
                  <a:pt x="f30" y="f145"/>
                </a:lnTo>
                <a:lnTo>
                  <a:pt x="f28" y="f146"/>
                </a:lnTo>
                <a:lnTo>
                  <a:pt x="f26" y="f147"/>
                </a:lnTo>
                <a:lnTo>
                  <a:pt x="f24" y="f148"/>
                </a:lnTo>
                <a:lnTo>
                  <a:pt x="f22" y="f149"/>
                </a:lnTo>
                <a:lnTo>
                  <a:pt x="f20" y="f150"/>
                </a:lnTo>
                <a:lnTo>
                  <a:pt x="f18" y="f151"/>
                </a:lnTo>
                <a:lnTo>
                  <a:pt x="f16" y="f152"/>
                </a:lnTo>
                <a:lnTo>
                  <a:pt x="f14" y="f153"/>
                </a:lnTo>
                <a:lnTo>
                  <a:pt x="f12" y="f154"/>
                </a:lnTo>
                <a:lnTo>
                  <a:pt x="f10" y="f155"/>
                </a:lnTo>
                <a:lnTo>
                  <a:pt x="f8" y="f156"/>
                </a:lnTo>
                <a:lnTo>
                  <a:pt x="f157" y="f158"/>
                </a:lnTo>
                <a:lnTo>
                  <a:pt x="f159" y="f160"/>
                </a:lnTo>
                <a:lnTo>
                  <a:pt x="f161" y="f162"/>
                </a:lnTo>
                <a:lnTo>
                  <a:pt x="f163" y="f164"/>
                </a:lnTo>
                <a:lnTo>
                  <a:pt x="f165" y="f166"/>
                </a:ln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201" y="f202"/>
                </a:lnTo>
                <a:lnTo>
                  <a:pt x="f203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9" y="f210"/>
                </a:lnTo>
                <a:lnTo>
                  <a:pt x="f211" y="f212"/>
                </a:lnTo>
                <a:lnTo>
                  <a:pt x="f213" y="f214"/>
                </a:lnTo>
                <a:lnTo>
                  <a:pt x="f215" y="f216"/>
                </a:lnTo>
                <a:lnTo>
                  <a:pt x="f217" y="f218"/>
                </a:lnTo>
                <a:lnTo>
                  <a:pt x="f219" y="f220"/>
                </a:lnTo>
                <a:lnTo>
                  <a:pt x="f221" y="f222"/>
                </a:lnTo>
                <a:lnTo>
                  <a:pt x="f223" y="f224"/>
                </a:lnTo>
                <a:lnTo>
                  <a:pt x="f225" y="f226"/>
                </a:lnTo>
                <a:lnTo>
                  <a:pt x="f227" y="f228"/>
                </a:lnTo>
                <a:lnTo>
                  <a:pt x="f229" y="f230"/>
                </a:lnTo>
                <a:lnTo>
                  <a:pt x="f231" y="f232"/>
                </a:lnTo>
                <a:lnTo>
                  <a:pt x="f233" y="f234"/>
                </a:lnTo>
                <a:lnTo>
                  <a:pt x="f235" y="f236"/>
                </a:lnTo>
                <a:lnTo>
                  <a:pt x="f237" y="f238"/>
                </a:lnTo>
                <a:lnTo>
                  <a:pt x="f239" y="f240"/>
                </a:lnTo>
                <a:lnTo>
                  <a:pt x="f241" y="f242"/>
                </a:lnTo>
                <a:lnTo>
                  <a:pt x="f243" y="f244"/>
                </a:lnTo>
                <a:lnTo>
                  <a:pt x="f245" y="f246"/>
                </a:lnTo>
                <a:lnTo>
                  <a:pt x="f247" y="f248"/>
                </a:lnTo>
                <a:lnTo>
                  <a:pt x="f249" y="f250"/>
                </a:lnTo>
                <a:lnTo>
                  <a:pt x="f251" y="f252"/>
                </a:lnTo>
                <a:lnTo>
                  <a:pt x="f253" y="f254"/>
                </a:lnTo>
                <a:lnTo>
                  <a:pt x="f255" y="f256"/>
                </a:lnTo>
                <a:lnTo>
                  <a:pt x="f257" y="f258"/>
                </a:lnTo>
                <a:lnTo>
                  <a:pt x="f259" y="f260"/>
                </a:lnTo>
                <a:lnTo>
                  <a:pt x="f261" y="f262"/>
                </a:lnTo>
                <a:lnTo>
                  <a:pt x="f263" y="f264"/>
                </a:lnTo>
                <a:lnTo>
                  <a:pt x="f265" y="f266"/>
                </a:lnTo>
                <a:lnTo>
                  <a:pt x="f267" y="f268"/>
                </a:lnTo>
                <a:lnTo>
                  <a:pt x="f269" y="f270"/>
                </a:lnTo>
                <a:lnTo>
                  <a:pt x="f271" y="f272"/>
                </a:lnTo>
                <a:lnTo>
                  <a:pt x="f273" y="f274"/>
                </a:lnTo>
                <a:lnTo>
                  <a:pt x="f275" y="f276"/>
                </a:lnTo>
                <a:lnTo>
                  <a:pt x="f277" y="f278"/>
                </a:lnTo>
                <a:lnTo>
                  <a:pt x="f279" y="f280"/>
                </a:lnTo>
                <a:lnTo>
                  <a:pt x="f281" y="f282"/>
                </a:lnTo>
                <a:lnTo>
                  <a:pt x="f283" y="f284"/>
                </a:lnTo>
                <a:lnTo>
                  <a:pt x="f285" y="f286"/>
                </a:lnTo>
                <a:lnTo>
                  <a:pt x="f287" y="f288"/>
                </a:lnTo>
                <a:lnTo>
                  <a:pt x="f289" y="f290"/>
                </a:lnTo>
                <a:lnTo>
                  <a:pt x="f291" y="f292"/>
                </a:lnTo>
                <a:lnTo>
                  <a:pt x="f293" y="f294"/>
                </a:lnTo>
                <a:lnTo>
                  <a:pt x="f295" y="f296"/>
                </a:lnTo>
                <a:lnTo>
                  <a:pt x="f297" y="f298"/>
                </a:lnTo>
                <a:lnTo>
                  <a:pt x="f299" y="f300"/>
                </a:lnTo>
                <a:lnTo>
                  <a:pt x="f301" y="f302"/>
                </a:lnTo>
                <a:lnTo>
                  <a:pt x="f303" y="f304"/>
                </a:lnTo>
                <a:lnTo>
                  <a:pt x="f305" y="f306"/>
                </a:lnTo>
                <a:lnTo>
                  <a:pt x="f307" y="f308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22338" y="1730026"/>
            <a:ext cx="5696583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Георгиевском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зале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Кремля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состоялась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церемония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88982" y="2004346"/>
            <a:ext cx="2832097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391792" algn="l"/>
                <a:tab pos="1638303" algn="l"/>
                <a:tab pos="20129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принятии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Россию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22338" y="2004346"/>
            <a:ext cx="1287776" cy="8483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подписания Донецкой Народной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13827" y="2004346"/>
            <a:ext cx="1355726" cy="8483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124458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договоров Народной Республики,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88982" y="2278666"/>
            <a:ext cx="1633859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98753" marR="5084" lvl="0" indent="-186693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Республики, Запорожской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92738" y="2278666"/>
            <a:ext cx="1125855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250188" marR="5084" lvl="0" indent="-238128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Луганской области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22567" y="2827306"/>
            <a:ext cx="5699756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391792" algn="l"/>
                <a:tab pos="1902464" algn="l"/>
                <a:tab pos="3016248" algn="l"/>
                <a:tab pos="3395350" algn="l"/>
                <a:tab pos="503237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Херсонской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области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образовании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новых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субъектов</a:t>
            </a:r>
            <a:r>
              <a:rPr lang="az-Cyrl-AZ" sz="1800" b="0" i="0" u="none" strike="noStrike" kern="0" cap="none" spc="-10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Российской</a:t>
            </a:r>
            <a:r>
              <a:rPr lang="az-Cyrl-AZ" sz="1800" b="0" i="0" u="none" strike="noStrike" kern="0" cap="none" spc="-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Федерации.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2741" y="1169919"/>
            <a:ext cx="3811904" cy="636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«Если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я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считаю</a:t>
            </a: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моей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Родиной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Россию,</a:t>
            </a: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то</a:t>
            </a:r>
            <a:r>
              <a:rPr lang="az-Cyrl-AZ" sz="2000" b="0" i="0" u="none" strike="noStrike" kern="0" cap="none" spc="-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это</a:t>
            </a:r>
            <a:r>
              <a:rPr lang="az-Cyrl-AZ" sz="20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значит,</a:t>
            </a:r>
            <a:r>
              <a:rPr lang="az-Cyrl-AZ" sz="20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что</a:t>
            </a:r>
            <a:r>
              <a:rPr lang="az-Cyrl-AZ" sz="20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я 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по-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229" y="1779724"/>
            <a:ext cx="3910331" cy="2160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920115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русски</a:t>
            </a:r>
            <a:r>
              <a:rPr lang="az-Cyrl-AZ" sz="20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люблю,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созерцаю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думаю,</a:t>
            </a:r>
            <a:r>
              <a:rPr lang="az-Cyrl-AZ" sz="20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по-русски</a:t>
            </a:r>
            <a:r>
              <a:rPr lang="az-Cyrl-AZ" sz="20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пою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20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говорю;</a:t>
            </a: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что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я</a:t>
            </a:r>
            <a:r>
              <a:rPr lang="az-Cyrl-AZ" sz="2000" b="0" i="0" u="none" strike="noStrike" kern="0" cap="none" spc="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верю</a:t>
            </a:r>
            <a:r>
              <a:rPr lang="az-Cyrl-AZ" sz="20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r>
              <a:rPr lang="az-Cyrl-AZ" sz="2000" b="0" i="0" u="none" strike="noStrike" kern="0" cap="none" spc="-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духовные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силы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русского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народа.</a:t>
            </a: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Его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дух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–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мой</a:t>
            </a:r>
            <a:r>
              <a:rPr lang="az-Cyrl-AZ" sz="20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дух;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его</a:t>
            </a:r>
            <a:r>
              <a:rPr lang="az-Cyrl-AZ" sz="2000" b="0" i="0" u="none" strike="noStrike" kern="0" cap="none" spc="-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судьба</a:t>
            </a:r>
            <a:r>
              <a:rPr lang="az-Cyrl-AZ" sz="20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–</a:t>
            </a:r>
            <a:r>
              <a:rPr lang="az-Cyrl-AZ" sz="2000" b="0" i="0" u="none" strike="noStrike" kern="0" cap="none" spc="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моя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судьба;</a:t>
            </a:r>
            <a:r>
              <a:rPr lang="az-Cyrl-AZ" sz="20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его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страдания</a:t>
            </a:r>
            <a:r>
              <a:rPr lang="az-Cyrl-AZ" sz="20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–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моё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горе;</a:t>
            </a: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его</a:t>
            </a:r>
            <a:r>
              <a:rPr lang="az-Cyrl-AZ" sz="2000" b="0" i="0" u="none" strike="noStrike" kern="0" cap="none" spc="-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расцвет</a:t>
            </a: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–</a:t>
            </a:r>
            <a:r>
              <a:rPr lang="az-Cyrl-AZ" sz="2000" b="0" i="0" u="none" strike="noStrike" kern="0" cap="none" spc="-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моя</a:t>
            </a:r>
            <a:r>
              <a:rPr lang="az-Cyrl-AZ" sz="2000" b="0" i="0" u="none" strike="noStrike" kern="0" cap="none" spc="-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радость»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06212" y="4218675"/>
            <a:ext cx="1401446" cy="3308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И.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А.</a:t>
            </a:r>
            <a:r>
              <a:rPr lang="az-Cyrl-AZ" sz="2000" b="0" i="0" u="none" strike="noStrike" kern="0" cap="none" spc="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Ильин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29000" y="3581403"/>
            <a:ext cx="8045192" cy="2906264"/>
            <a:chOff x="3429000" y="3581403"/>
            <a:chExt cx="8045192" cy="2906264"/>
          </a:xfrm>
        </p:grpSpPr>
        <p:pic>
          <p:nvPicPr>
            <p:cNvPr id="16" name="object 16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29400" y="3581403"/>
              <a:ext cx="4844792" cy="290626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29000" y="4829559"/>
              <a:ext cx="1682496" cy="1658108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idx="1"/>
          </p:nvPr>
        </p:nvSpPr>
        <p:spPr/>
        <p:txBody>
          <a:bodyPr tIns="12060" anchorCtr="1"/>
          <a:lstStyle/>
          <a:p>
            <a:pPr marL="12060" marR="5084" lvl="0" algn="ctr">
              <a:spcBef>
                <a:spcPts val="95"/>
              </a:spcBef>
            </a:pPr>
            <a:r>
              <a:rPr lang="az-Cyrl-AZ" b="0"/>
              <a:t>Государственная</a:t>
            </a:r>
            <a:r>
              <a:rPr lang="az-Cyrl-AZ" b="0" spc="-70"/>
              <a:t> </a:t>
            </a:r>
            <a:r>
              <a:rPr lang="az-Cyrl-AZ" b="0"/>
              <a:t>Дума</a:t>
            </a:r>
            <a:r>
              <a:rPr lang="az-Cyrl-AZ" b="0" spc="-40"/>
              <a:t> </a:t>
            </a:r>
            <a:r>
              <a:rPr lang="az-Cyrl-AZ" b="0"/>
              <a:t>приняла</a:t>
            </a:r>
            <a:r>
              <a:rPr lang="az-Cyrl-AZ" b="0" spc="-40"/>
              <a:t> </a:t>
            </a:r>
            <a:r>
              <a:rPr lang="az-Cyrl-AZ" b="0"/>
              <a:t>закон</a:t>
            </a:r>
            <a:r>
              <a:rPr lang="az-Cyrl-AZ" b="0" spc="-55"/>
              <a:t> </a:t>
            </a:r>
            <a:r>
              <a:rPr lang="az-Cyrl-AZ" b="0"/>
              <a:t>об</a:t>
            </a:r>
            <a:r>
              <a:rPr lang="az-Cyrl-AZ" b="0" spc="-50"/>
              <a:t> </a:t>
            </a:r>
            <a:r>
              <a:rPr lang="az-Cyrl-AZ" b="0" spc="-10"/>
              <a:t>установлении </a:t>
            </a:r>
            <a:r>
              <a:rPr lang="az-Cyrl-AZ"/>
              <a:t>новой</a:t>
            </a:r>
            <a:r>
              <a:rPr lang="az-Cyrl-AZ" spc="-30"/>
              <a:t> </a:t>
            </a:r>
            <a:r>
              <a:rPr lang="az-Cyrl-AZ"/>
              <a:t>памятной</a:t>
            </a:r>
            <a:r>
              <a:rPr lang="az-Cyrl-AZ" spc="-5"/>
              <a:t> </a:t>
            </a:r>
            <a:r>
              <a:rPr lang="az-Cyrl-AZ"/>
              <a:t>даты</a:t>
            </a:r>
            <a:r>
              <a:rPr lang="az-Cyrl-AZ" spc="-30"/>
              <a:t> </a:t>
            </a:r>
            <a:r>
              <a:rPr lang="az-Cyrl-AZ"/>
              <a:t>—</a:t>
            </a:r>
            <a:r>
              <a:rPr lang="az-Cyrl-AZ" spc="-50"/>
              <a:t> </a:t>
            </a:r>
            <a:r>
              <a:rPr lang="az-Cyrl-AZ"/>
              <a:t>30</a:t>
            </a:r>
            <a:r>
              <a:rPr lang="az-Cyrl-AZ" spc="-50"/>
              <a:t> </a:t>
            </a:r>
            <a:r>
              <a:rPr lang="az-Cyrl-AZ"/>
              <a:t>сентября</a:t>
            </a:r>
            <a:r>
              <a:rPr lang="az-Cyrl-AZ" spc="10"/>
              <a:t> </a:t>
            </a:r>
            <a:r>
              <a:rPr lang="az-Cyrl-AZ" b="0"/>
              <a:t>в</a:t>
            </a:r>
            <a:r>
              <a:rPr lang="az-Cyrl-AZ" b="0" spc="-50"/>
              <a:t> </a:t>
            </a:r>
            <a:r>
              <a:rPr lang="az-Cyrl-AZ" b="0"/>
              <a:t>стране</a:t>
            </a:r>
            <a:r>
              <a:rPr lang="az-Cyrl-AZ" b="0" spc="-40"/>
              <a:t> </a:t>
            </a:r>
            <a:r>
              <a:rPr lang="az-Cyrl-AZ" b="0" spc="-10"/>
              <a:t>будет </a:t>
            </a:r>
            <a:r>
              <a:rPr lang="az-Cyrl-AZ" b="0"/>
              <a:t>отмечаться</a:t>
            </a:r>
            <a:r>
              <a:rPr lang="az-Cyrl-AZ" b="0" spc="-90"/>
              <a:t> </a:t>
            </a:r>
            <a:r>
              <a:rPr lang="az-Cyrl-AZ"/>
              <a:t>День</a:t>
            </a:r>
            <a:r>
              <a:rPr lang="az-Cyrl-AZ" spc="-80"/>
              <a:t> </a:t>
            </a:r>
            <a:r>
              <a:rPr lang="az-Cyrl-AZ"/>
              <a:t>воссоединения</a:t>
            </a:r>
            <a:r>
              <a:rPr lang="az-Cyrl-AZ" spc="-55"/>
              <a:t> </a:t>
            </a:r>
            <a:r>
              <a:rPr lang="az-Cyrl-AZ"/>
              <a:t>Донецкой</a:t>
            </a:r>
            <a:r>
              <a:rPr lang="az-Cyrl-AZ" spc="-65"/>
              <a:t> </a:t>
            </a:r>
            <a:r>
              <a:rPr lang="az-Cyrl-AZ" spc="-10"/>
              <a:t>Народной </a:t>
            </a:r>
            <a:r>
              <a:rPr lang="az-Cyrl-AZ"/>
              <a:t>Республики,</a:t>
            </a:r>
            <a:r>
              <a:rPr lang="az-Cyrl-AZ" spc="-80"/>
              <a:t> </a:t>
            </a:r>
            <a:r>
              <a:rPr lang="az-Cyrl-AZ"/>
              <a:t>Луганской</a:t>
            </a:r>
            <a:r>
              <a:rPr lang="az-Cyrl-AZ" spc="-80"/>
              <a:t> </a:t>
            </a:r>
            <a:r>
              <a:rPr lang="az-Cyrl-AZ"/>
              <a:t>Народной</a:t>
            </a:r>
            <a:r>
              <a:rPr lang="az-Cyrl-AZ" spc="-75"/>
              <a:t> </a:t>
            </a:r>
            <a:r>
              <a:rPr lang="az-Cyrl-AZ" spc="-10"/>
              <a:t>Республики,</a:t>
            </a:r>
          </a:p>
          <a:p>
            <a:pPr marL="597532" marR="592458" lvl="0" algn="ctr">
              <a:lnSpc>
                <a:spcPts val="2640"/>
              </a:lnSpc>
              <a:spcBef>
                <a:spcPts val="85"/>
              </a:spcBef>
            </a:pPr>
            <a:r>
              <a:rPr lang="az-Cyrl-AZ"/>
              <a:t>Запорожской</a:t>
            </a:r>
            <a:r>
              <a:rPr lang="az-Cyrl-AZ" spc="-50"/>
              <a:t> </a:t>
            </a:r>
            <a:r>
              <a:rPr lang="az-Cyrl-AZ"/>
              <a:t>области</a:t>
            </a:r>
            <a:r>
              <a:rPr lang="az-Cyrl-AZ" spc="-45"/>
              <a:t> </a:t>
            </a:r>
            <a:r>
              <a:rPr lang="az-Cyrl-AZ"/>
              <a:t>и</a:t>
            </a:r>
            <a:r>
              <a:rPr lang="az-Cyrl-AZ" spc="-90"/>
              <a:t> </a:t>
            </a:r>
            <a:r>
              <a:rPr lang="az-Cyrl-AZ"/>
              <a:t>Херсонской</a:t>
            </a:r>
            <a:r>
              <a:rPr lang="az-Cyrl-AZ" spc="-70"/>
              <a:t> </a:t>
            </a:r>
            <a:r>
              <a:rPr lang="az-Cyrl-AZ" spc="-10"/>
              <a:t>области </a:t>
            </a:r>
            <a:r>
              <a:rPr lang="az-Cyrl-AZ"/>
              <a:t>с</a:t>
            </a:r>
            <a:r>
              <a:rPr lang="az-Cyrl-AZ" spc="-55"/>
              <a:t> </a:t>
            </a:r>
            <a:r>
              <a:rPr lang="az-Cyrl-AZ"/>
              <a:t>Российской</a:t>
            </a:r>
            <a:r>
              <a:rPr lang="az-Cyrl-AZ" spc="-40"/>
              <a:t> </a:t>
            </a:r>
            <a:r>
              <a:rPr lang="az-Cyrl-AZ" spc="-10"/>
              <a:t>Федерацией</a:t>
            </a:r>
            <a:r>
              <a:rPr lang="az-Cyrl-AZ" b="0" spc="-10"/>
              <a:t>.</a:t>
            </a:r>
          </a:p>
        </p:txBody>
      </p:sp>
      <p:sp>
        <p:nvSpPr>
          <p:cNvPr id="3" name="object 3"/>
          <p:cNvSpPr/>
          <p:nvPr/>
        </p:nvSpPr>
        <p:spPr>
          <a:xfrm>
            <a:off x="758" y="1716786"/>
            <a:ext cx="12039603" cy="0"/>
          </a:xfrm>
          <a:custGeom>
            <a:avLst/>
            <a:gdLst>
              <a:gd name="f0" fmla="val w"/>
              <a:gd name="f1" fmla="val h"/>
              <a:gd name="f2" fmla="val 0"/>
              <a:gd name="f3" fmla="val 12039600"/>
              <a:gd name="f4" fmla="*/ f0 1 12039600"/>
              <a:gd name="f5" fmla="*/ f1 1 0"/>
              <a:gd name="f6" fmla="val f2"/>
              <a:gd name="f7" fmla="val f3"/>
              <a:gd name="f8" fmla="+- f6 0 f6"/>
              <a:gd name="f9" fmla="+- f7 0 f6"/>
              <a:gd name="f10" fmla="*/ f9 1 12039600"/>
              <a:gd name="f11" fmla="*/ f8 1 0"/>
              <a:gd name="f12" fmla="*/ 0 1 f10"/>
              <a:gd name="f13" fmla="*/ 12039600 1 f10"/>
              <a:gd name="f14" fmla="*/ 0 1 f11"/>
              <a:gd name="f15" fmla="*/ 1 1 f11"/>
              <a:gd name="f16" fmla="*/ f12 f4 1"/>
              <a:gd name="f17" fmla="*/ f13 f4 1"/>
              <a:gd name="f18" fmla="*/ f15 f5 1"/>
              <a:gd name="f19" fmla="*/ f14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12039600">
                <a:moveTo>
                  <a:pt x="f2" y="f2"/>
                </a:moveTo>
                <a:lnTo>
                  <a:pt x="f3" y="f2"/>
                </a:lnTo>
              </a:path>
            </a:pathLst>
          </a:custGeom>
          <a:noFill/>
          <a:ln w="38103" cap="flat">
            <a:solidFill>
              <a:srgbClr val="66CCFF"/>
            </a:solidFill>
            <a:custDash>
              <a:ds d="100000" sp="100000"/>
            </a:custDash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93701" y="6417661"/>
            <a:ext cx="180978" cy="208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-25" baseline="0">
                <a:solidFill>
                  <a:srgbClr val="878787"/>
                </a:solidFill>
                <a:uFillTx/>
                <a:latin typeface="Calibri"/>
                <a:cs typeface="Calibri"/>
              </a:rPr>
              <a:t>23</a:t>
            </a: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15200" y="0"/>
            <a:ext cx="4876796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4876800"/>
              <a:gd name="f4" fmla="val 6858000"/>
              <a:gd name="f5" fmla="val 4876533"/>
              <a:gd name="f6" fmla="val 2094204"/>
              <a:gd name="f7" fmla="val 2060536"/>
              <a:gd name="f8" fmla="val 22428"/>
              <a:gd name="f9" fmla="val 2002294"/>
              <a:gd name="f10" fmla="val 62687"/>
              <a:gd name="f11" fmla="val 1944649"/>
              <a:gd name="f12" fmla="val 104330"/>
              <a:gd name="f13" fmla="val 1887613"/>
              <a:gd name="f14" fmla="val 147383"/>
              <a:gd name="f15" fmla="val 1831200"/>
              <a:gd name="f16" fmla="val 191795"/>
              <a:gd name="f17" fmla="val 1775396"/>
              <a:gd name="f18" fmla="val 237578"/>
              <a:gd name="f19" fmla="val 1720240"/>
              <a:gd name="f20" fmla="val 284683"/>
              <a:gd name="f21" fmla="val 1665732"/>
              <a:gd name="f22" fmla="val 333121"/>
              <a:gd name="f23" fmla="val 1611884"/>
              <a:gd name="f24" fmla="val 382854"/>
              <a:gd name="f25" fmla="val 1558696"/>
              <a:gd name="f26" fmla="val 433895"/>
              <a:gd name="f27" fmla="val 1506194"/>
              <a:gd name="f28" fmla="val 486194"/>
              <a:gd name="f29" fmla="val 1454404"/>
              <a:gd name="f30" fmla="val 539775"/>
              <a:gd name="f31" fmla="val 1403311"/>
              <a:gd name="f32" fmla="val 594575"/>
              <a:gd name="f33" fmla="val 1352931"/>
              <a:gd name="f34" fmla="val 650621"/>
              <a:gd name="f35" fmla="val 1303286"/>
              <a:gd name="f36" fmla="val 707872"/>
              <a:gd name="f37" fmla="val 1254379"/>
              <a:gd name="f38" fmla="val 766318"/>
              <a:gd name="f39" fmla="val 1230198"/>
              <a:gd name="f40" fmla="val 795985"/>
              <a:gd name="f41" fmla="val 1206220"/>
              <a:gd name="f42" fmla="val 825944"/>
              <a:gd name="f43" fmla="val 1182420"/>
              <a:gd name="f44" fmla="val 856195"/>
              <a:gd name="f45" fmla="val 1158824"/>
              <a:gd name="f46" fmla="val 886739"/>
              <a:gd name="f47" fmla="val 1135405"/>
              <a:gd name="f48" fmla="val 917562"/>
              <a:gd name="f49" fmla="val 1112189"/>
              <a:gd name="f50" fmla="val 948677"/>
              <a:gd name="f51" fmla="val 1089190"/>
              <a:gd name="f52" fmla="val 980071"/>
              <a:gd name="f53" fmla="val 1066368"/>
              <a:gd name="f54" fmla="val 1011745"/>
              <a:gd name="f55" fmla="val 1043736"/>
              <a:gd name="f56" fmla="val 1043698"/>
              <a:gd name="f57" fmla="val 1021321"/>
              <a:gd name="f58" fmla="val 1075931"/>
              <a:gd name="f59" fmla="val 999109"/>
              <a:gd name="f60" fmla="val 1108430"/>
              <a:gd name="f61" fmla="val 977087"/>
              <a:gd name="f62" fmla="val 1141222"/>
              <a:gd name="f63" fmla="val 955281"/>
              <a:gd name="f64" fmla="val 1174267"/>
              <a:gd name="f65" fmla="val 933691"/>
              <a:gd name="f66" fmla="val 1207592"/>
              <a:gd name="f67" fmla="val 912291"/>
              <a:gd name="f68" fmla="val 1241171"/>
              <a:gd name="f69" fmla="val 891108"/>
              <a:gd name="f70" fmla="val 1275029"/>
              <a:gd name="f71" fmla="val 870127"/>
              <a:gd name="f72" fmla="val 1309141"/>
              <a:gd name="f73" fmla="val 849376"/>
              <a:gd name="f74" fmla="val 1343520"/>
              <a:gd name="f75" fmla="val 828827"/>
              <a:gd name="f76" fmla="val 1378165"/>
              <a:gd name="f77" fmla="val 808494"/>
              <a:gd name="f78" fmla="val 1413040"/>
              <a:gd name="f79" fmla="val 788377"/>
              <a:gd name="f80" fmla="val 1448193"/>
              <a:gd name="f81" fmla="val 768477"/>
              <a:gd name="f82" fmla="val 1483601"/>
              <a:gd name="f83" fmla="val 748792"/>
              <a:gd name="f84" fmla="val 1519250"/>
              <a:gd name="f85" fmla="val 729335"/>
              <a:gd name="f86" fmla="val 1555153"/>
              <a:gd name="f87" fmla="val 710095"/>
              <a:gd name="f88" fmla="val 1591297"/>
              <a:gd name="f89" fmla="val 691083"/>
              <a:gd name="f90" fmla="val 1627695"/>
              <a:gd name="f91" fmla="val 672287"/>
              <a:gd name="f92" fmla="val 1664322"/>
              <a:gd name="f93" fmla="val 653732"/>
              <a:gd name="f94" fmla="val 1701203"/>
              <a:gd name="f95" fmla="val 635393"/>
              <a:gd name="f96" fmla="val 1738325"/>
              <a:gd name="f97" fmla="val 617283"/>
              <a:gd name="f98" fmla="val 1775675"/>
              <a:gd name="f99" fmla="val 599414"/>
              <a:gd name="f100" fmla="val 1813267"/>
              <a:gd name="f101" fmla="val 581761"/>
              <a:gd name="f102" fmla="val 1851088"/>
              <a:gd name="f103" fmla="val 564349"/>
              <a:gd name="f104" fmla="val 1889137"/>
              <a:gd name="f105" fmla="val 547179"/>
              <a:gd name="f106" fmla="val 1927428"/>
              <a:gd name="f107" fmla="val 530237"/>
              <a:gd name="f108" fmla="val 1965934"/>
              <a:gd name="f109" fmla="val 513537"/>
              <a:gd name="f110" fmla="val 2004669"/>
              <a:gd name="f111" fmla="val 497078"/>
              <a:gd name="f112" fmla="val 2043620"/>
              <a:gd name="f113" fmla="val 480847"/>
              <a:gd name="f114" fmla="val 2082812"/>
              <a:gd name="f115" fmla="val 464870"/>
              <a:gd name="f116" fmla="val 2122208"/>
              <a:gd name="f117" fmla="val 449135"/>
              <a:gd name="f118" fmla="val 2161819"/>
              <a:gd name="f119" fmla="val 433641"/>
              <a:gd name="f120" fmla="val 2201659"/>
              <a:gd name="f121" fmla="val 418388"/>
              <a:gd name="f122" fmla="val 2241702"/>
              <a:gd name="f123" fmla="val 403402"/>
              <a:gd name="f124" fmla="val 2281948"/>
              <a:gd name="f125" fmla="val 388658"/>
              <a:gd name="f126" fmla="val 2322410"/>
              <a:gd name="f127" fmla="val 374154"/>
              <a:gd name="f128" fmla="val 2363089"/>
              <a:gd name="f129" fmla="val 359905"/>
              <a:gd name="f130" fmla="val 2403970"/>
              <a:gd name="f131" fmla="val 345909"/>
              <a:gd name="f132" fmla="val 2445042"/>
              <a:gd name="f133" fmla="val 332168"/>
              <a:gd name="f134" fmla="val 2486329"/>
              <a:gd name="f135" fmla="val 318693"/>
              <a:gd name="f136" fmla="val 2527808"/>
              <a:gd name="f137" fmla="val 305460"/>
              <a:gd name="f138" fmla="val 2569489"/>
              <a:gd name="f139" fmla="val 292493"/>
              <a:gd name="f140" fmla="val 2611361"/>
              <a:gd name="f141" fmla="val 279793"/>
              <a:gd name="f142" fmla="val 2653423"/>
              <a:gd name="f143" fmla="val 267347"/>
              <a:gd name="f144" fmla="val 2695702"/>
              <a:gd name="f145" fmla="val 255168"/>
              <a:gd name="f146" fmla="val 2738132"/>
              <a:gd name="f147" fmla="val 243255"/>
              <a:gd name="f148" fmla="val 2780779"/>
              <a:gd name="f149" fmla="val 231609"/>
              <a:gd name="f150" fmla="val 2823603"/>
              <a:gd name="f151" fmla="val 220218"/>
              <a:gd name="f152" fmla="val 2866593"/>
              <a:gd name="f153" fmla="val 209105"/>
              <a:gd name="f154" fmla="val 2909785"/>
              <a:gd name="f155" fmla="val 198259"/>
              <a:gd name="f156" fmla="val 2953156"/>
              <a:gd name="f157" fmla="val 187693"/>
              <a:gd name="f158" fmla="val 2996692"/>
              <a:gd name="f159" fmla="val 177393"/>
              <a:gd name="f160" fmla="val 3040418"/>
              <a:gd name="f161" fmla="val 167373"/>
              <a:gd name="f162" fmla="val 3084309"/>
              <a:gd name="f163" fmla="val 157619"/>
              <a:gd name="f164" fmla="val 3128365"/>
              <a:gd name="f165" fmla="val 148158"/>
              <a:gd name="f166" fmla="val 3172599"/>
              <a:gd name="f167" fmla="val 138963"/>
              <a:gd name="f168" fmla="val 3216998"/>
              <a:gd name="f169" fmla="val 130048"/>
              <a:gd name="f170" fmla="val 3261563"/>
              <a:gd name="f171" fmla="val 121424"/>
              <a:gd name="f172" fmla="val 3306305"/>
              <a:gd name="f173" fmla="val 113080"/>
              <a:gd name="f174" fmla="val 3351187"/>
              <a:gd name="f175" fmla="val 105016"/>
              <a:gd name="f176" fmla="val 3396234"/>
              <a:gd name="f177" fmla="val 97243"/>
              <a:gd name="f178" fmla="val 3441433"/>
              <a:gd name="f179" fmla="val 89763"/>
              <a:gd name="f180" fmla="val 3486797"/>
              <a:gd name="f181" fmla="val 82562"/>
              <a:gd name="f182" fmla="val 3532314"/>
              <a:gd name="f183" fmla="val 75653"/>
              <a:gd name="f184" fmla="val 3577983"/>
              <a:gd name="f185" fmla="val 69037"/>
              <a:gd name="f186" fmla="val 3623805"/>
              <a:gd name="f187" fmla="val 62699"/>
              <a:gd name="f188" fmla="val 3669766"/>
              <a:gd name="f189" fmla="val 56680"/>
              <a:gd name="f190" fmla="val 3715867"/>
              <a:gd name="f191" fmla="val 50939"/>
              <a:gd name="f192" fmla="val 3762121"/>
              <a:gd name="f193" fmla="val 45516"/>
              <a:gd name="f194" fmla="val 3808526"/>
              <a:gd name="f195" fmla="val 40386"/>
              <a:gd name="f196" fmla="val 3855046"/>
              <a:gd name="f197" fmla="val 35534"/>
              <a:gd name="f198" fmla="val 3901732"/>
              <a:gd name="f199" fmla="val 31013"/>
              <a:gd name="f200" fmla="val 3948544"/>
              <a:gd name="f201" fmla="val 26784"/>
              <a:gd name="f202" fmla="val 3995483"/>
              <a:gd name="f203" fmla="val 22847"/>
              <a:gd name="f204" fmla="val 4042549"/>
              <a:gd name="f205" fmla="val 19227"/>
              <a:gd name="f206" fmla="val 4089755"/>
              <a:gd name="f207" fmla="val 15913"/>
              <a:gd name="f208" fmla="val 4137075"/>
              <a:gd name="f209" fmla="val 12903"/>
              <a:gd name="f210" fmla="val 4184535"/>
              <a:gd name="f211" fmla="val 10223"/>
              <a:gd name="f212" fmla="val 4232122"/>
              <a:gd name="f213" fmla="val 7823"/>
              <a:gd name="f214" fmla="val 4279811"/>
              <a:gd name="f215" fmla="val 5765"/>
              <a:gd name="f216" fmla="val 4327639"/>
              <a:gd name="f217" fmla="val 4013"/>
              <a:gd name="f218" fmla="val 4375581"/>
              <a:gd name="f219" fmla="val 2565"/>
              <a:gd name="f220" fmla="val 4423625"/>
              <a:gd name="f221" fmla="val 1447"/>
              <a:gd name="f222" fmla="val 4471797"/>
              <a:gd name="f223" fmla="val 635"/>
              <a:gd name="f224" fmla="val 4520069"/>
              <a:gd name="f225" fmla="val 165"/>
              <a:gd name="f226" fmla="val 4568456"/>
              <a:gd name="f227" fmla="val 4616958"/>
              <a:gd name="f228" fmla="val 4665446"/>
              <a:gd name="f229" fmla="val 4713846"/>
              <a:gd name="f230" fmla="val 4762119"/>
              <a:gd name="f231" fmla="val 4810290"/>
              <a:gd name="f232" fmla="val 4858346"/>
              <a:gd name="f233" fmla="val 4906276"/>
              <a:gd name="f234" fmla="val 4954092"/>
              <a:gd name="f235" fmla="val 5001806"/>
              <a:gd name="f236" fmla="val 5049380"/>
              <a:gd name="f237" fmla="val 5096827"/>
              <a:gd name="f238" fmla="val 5144160"/>
              <a:gd name="f239" fmla="val 5191366"/>
              <a:gd name="f240" fmla="val 5238432"/>
              <a:gd name="f241" fmla="val 5285384"/>
              <a:gd name="f242" fmla="val 5332183"/>
              <a:gd name="f243" fmla="val 5378856"/>
              <a:gd name="f244" fmla="val 5425389"/>
              <a:gd name="f245" fmla="val 5471795"/>
              <a:gd name="f246" fmla="val 5518035"/>
              <a:gd name="f247" fmla="val 5564149"/>
              <a:gd name="f248" fmla="val 5610123"/>
              <a:gd name="f249" fmla="val 5655932"/>
              <a:gd name="f250" fmla="val 5701588"/>
              <a:gd name="f251" fmla="val 5747118"/>
              <a:gd name="f252" fmla="val 5792470"/>
              <a:gd name="f253" fmla="val 5837682"/>
              <a:gd name="f254" fmla="val 5882741"/>
              <a:gd name="f255" fmla="val 5927623"/>
              <a:gd name="f256" fmla="val 5972340"/>
              <a:gd name="f257" fmla="val 6016917"/>
              <a:gd name="f258" fmla="val 6061316"/>
              <a:gd name="f259" fmla="val 6105550"/>
              <a:gd name="f260" fmla="val 6149619"/>
              <a:gd name="f261" fmla="val 6193510"/>
              <a:gd name="f262" fmla="val 6237224"/>
              <a:gd name="f263" fmla="val 6280759"/>
              <a:gd name="f264" fmla="val 6324130"/>
              <a:gd name="f265" fmla="val 6367310"/>
              <a:gd name="f266" fmla="val 6410325"/>
              <a:gd name="f267" fmla="val 6453136"/>
              <a:gd name="f268" fmla="val 6495770"/>
              <a:gd name="f269" fmla="val 6538226"/>
              <a:gd name="f270" fmla="val 6580479"/>
              <a:gd name="f271" fmla="val 6622554"/>
              <a:gd name="f272" fmla="val 6664426"/>
              <a:gd name="f273" fmla="val 6706108"/>
              <a:gd name="f274" fmla="val 6747586"/>
              <a:gd name="f275" fmla="val 6788873"/>
              <a:gd name="f276" fmla="val 369684"/>
              <a:gd name="f277" fmla="*/ f0 1 4876800"/>
              <a:gd name="f278" fmla="*/ f1 1 6858000"/>
              <a:gd name="f279" fmla="val f2"/>
              <a:gd name="f280" fmla="val f3"/>
              <a:gd name="f281" fmla="val f4"/>
              <a:gd name="f282" fmla="+- f281 0 f279"/>
              <a:gd name="f283" fmla="+- f280 0 f279"/>
              <a:gd name="f284" fmla="*/ f283 1 4876800"/>
              <a:gd name="f285" fmla="*/ f282 1 6858000"/>
              <a:gd name="f286" fmla="*/ f279 1 f284"/>
              <a:gd name="f287" fmla="*/ f280 1 f284"/>
              <a:gd name="f288" fmla="*/ f279 1 f285"/>
              <a:gd name="f289" fmla="*/ f281 1 f285"/>
              <a:gd name="f290" fmla="*/ f286 f277 1"/>
              <a:gd name="f291" fmla="*/ f287 f277 1"/>
              <a:gd name="f292" fmla="*/ f289 f278 1"/>
              <a:gd name="f293" fmla="*/ f288 f27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90" t="f293" r="f291" b="f292"/>
            <a:pathLst>
              <a:path w="4876800" h="685800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lnTo>
                  <a:pt x="f129" y="f130"/>
                </a:lnTo>
                <a:lnTo>
                  <a:pt x="f131" y="f132"/>
                </a:lnTo>
                <a:lnTo>
                  <a:pt x="f133" y="f134"/>
                </a:lnTo>
                <a:lnTo>
                  <a:pt x="f135" y="f136"/>
                </a:lnTo>
                <a:lnTo>
                  <a:pt x="f137" y="f138"/>
                </a:lnTo>
                <a:lnTo>
                  <a:pt x="f139" y="f140"/>
                </a:lnTo>
                <a:lnTo>
                  <a:pt x="f141" y="f142"/>
                </a:ln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lnTo>
                  <a:pt x="f151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158"/>
                </a:lnTo>
                <a:lnTo>
                  <a:pt x="f159" y="f160"/>
                </a:lnTo>
                <a:lnTo>
                  <a:pt x="f161" y="f162"/>
                </a:lnTo>
                <a:lnTo>
                  <a:pt x="f163" y="f164"/>
                </a:lnTo>
                <a:lnTo>
                  <a:pt x="f165" y="f166"/>
                </a:ln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201" y="f202"/>
                </a:lnTo>
                <a:lnTo>
                  <a:pt x="f203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9" y="f210"/>
                </a:lnTo>
                <a:lnTo>
                  <a:pt x="f211" y="f212"/>
                </a:lnTo>
                <a:lnTo>
                  <a:pt x="f213" y="f214"/>
                </a:lnTo>
                <a:lnTo>
                  <a:pt x="f215" y="f216"/>
                </a:lnTo>
                <a:lnTo>
                  <a:pt x="f217" y="f218"/>
                </a:lnTo>
                <a:lnTo>
                  <a:pt x="f219" y="f220"/>
                </a:lnTo>
                <a:lnTo>
                  <a:pt x="f221" y="f222"/>
                </a:lnTo>
                <a:lnTo>
                  <a:pt x="f223" y="f224"/>
                </a:lnTo>
                <a:lnTo>
                  <a:pt x="f225" y="f226"/>
                </a:lnTo>
                <a:lnTo>
                  <a:pt x="f2" y="f227"/>
                </a:lnTo>
                <a:lnTo>
                  <a:pt x="f225" y="f228"/>
                </a:lnTo>
                <a:lnTo>
                  <a:pt x="f223" y="f229"/>
                </a:lnTo>
                <a:lnTo>
                  <a:pt x="f221" y="f230"/>
                </a:lnTo>
                <a:lnTo>
                  <a:pt x="f219" y="f231"/>
                </a:lnTo>
                <a:lnTo>
                  <a:pt x="f217" y="f232"/>
                </a:lnTo>
                <a:lnTo>
                  <a:pt x="f215" y="f233"/>
                </a:lnTo>
                <a:lnTo>
                  <a:pt x="f213" y="f234"/>
                </a:lnTo>
                <a:lnTo>
                  <a:pt x="f211" y="f235"/>
                </a:lnTo>
                <a:lnTo>
                  <a:pt x="f209" y="f236"/>
                </a:lnTo>
                <a:lnTo>
                  <a:pt x="f207" y="f237"/>
                </a:lnTo>
                <a:lnTo>
                  <a:pt x="f205" y="f238"/>
                </a:lnTo>
                <a:lnTo>
                  <a:pt x="f203" y="f239"/>
                </a:lnTo>
                <a:lnTo>
                  <a:pt x="f201" y="f240"/>
                </a:lnTo>
                <a:lnTo>
                  <a:pt x="f199" y="f241"/>
                </a:lnTo>
                <a:lnTo>
                  <a:pt x="f197" y="f242"/>
                </a:lnTo>
                <a:lnTo>
                  <a:pt x="f195" y="f243"/>
                </a:lnTo>
                <a:lnTo>
                  <a:pt x="f193" y="f244"/>
                </a:lnTo>
                <a:lnTo>
                  <a:pt x="f191" y="f245"/>
                </a:lnTo>
                <a:lnTo>
                  <a:pt x="f189" y="f246"/>
                </a:lnTo>
                <a:lnTo>
                  <a:pt x="f187" y="f247"/>
                </a:lnTo>
                <a:lnTo>
                  <a:pt x="f185" y="f248"/>
                </a:lnTo>
                <a:lnTo>
                  <a:pt x="f183" y="f249"/>
                </a:lnTo>
                <a:lnTo>
                  <a:pt x="f181" y="f250"/>
                </a:lnTo>
                <a:lnTo>
                  <a:pt x="f179" y="f251"/>
                </a:lnTo>
                <a:lnTo>
                  <a:pt x="f177" y="f252"/>
                </a:lnTo>
                <a:lnTo>
                  <a:pt x="f175" y="f253"/>
                </a:lnTo>
                <a:lnTo>
                  <a:pt x="f173" y="f254"/>
                </a:lnTo>
                <a:lnTo>
                  <a:pt x="f171" y="f255"/>
                </a:lnTo>
                <a:lnTo>
                  <a:pt x="f169" y="f256"/>
                </a:lnTo>
                <a:lnTo>
                  <a:pt x="f167" y="f257"/>
                </a:lnTo>
                <a:lnTo>
                  <a:pt x="f165" y="f258"/>
                </a:lnTo>
                <a:lnTo>
                  <a:pt x="f163" y="f259"/>
                </a:lnTo>
                <a:lnTo>
                  <a:pt x="f161" y="f260"/>
                </a:lnTo>
                <a:lnTo>
                  <a:pt x="f159" y="f261"/>
                </a:lnTo>
                <a:lnTo>
                  <a:pt x="f157" y="f262"/>
                </a:lnTo>
                <a:lnTo>
                  <a:pt x="f155" y="f263"/>
                </a:lnTo>
                <a:lnTo>
                  <a:pt x="f153" y="f264"/>
                </a:lnTo>
                <a:lnTo>
                  <a:pt x="f151" y="f265"/>
                </a:lnTo>
                <a:lnTo>
                  <a:pt x="f149" y="f266"/>
                </a:lnTo>
                <a:lnTo>
                  <a:pt x="f147" y="f267"/>
                </a:lnTo>
                <a:lnTo>
                  <a:pt x="f145" y="f268"/>
                </a:lnTo>
                <a:lnTo>
                  <a:pt x="f143" y="f269"/>
                </a:lnTo>
                <a:lnTo>
                  <a:pt x="f141" y="f270"/>
                </a:lnTo>
                <a:lnTo>
                  <a:pt x="f139" y="f271"/>
                </a:lnTo>
                <a:lnTo>
                  <a:pt x="f137" y="f272"/>
                </a:lnTo>
                <a:lnTo>
                  <a:pt x="f135" y="f273"/>
                </a:lnTo>
                <a:lnTo>
                  <a:pt x="f133" y="f274"/>
                </a:lnTo>
                <a:lnTo>
                  <a:pt x="f131" y="f275"/>
                </a:lnTo>
                <a:lnTo>
                  <a:pt x="f276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07698" y="155859"/>
            <a:ext cx="6916421" cy="1305562"/>
          </a:xfrm>
        </p:spPr>
        <p:txBody>
          <a:bodyPr tIns="12060" anchorCtr="1"/>
          <a:lstStyle/>
          <a:p>
            <a:pPr marL="12060" marR="5084" lvl="0" indent="630" algn="ctr">
              <a:spcBef>
                <a:spcPts val="95"/>
              </a:spcBef>
            </a:pPr>
            <a:r>
              <a:rPr lang="az-Cyrl-AZ" spc="-30">
                <a:latin typeface="Calibri"/>
                <a:cs typeface="Calibri"/>
              </a:rPr>
              <a:t>Государственная</a:t>
            </a:r>
            <a:r>
              <a:rPr lang="az-Cyrl-AZ" spc="-55">
                <a:latin typeface="Calibri"/>
                <a:cs typeface="Calibri"/>
              </a:rPr>
              <a:t> </a:t>
            </a:r>
            <a:r>
              <a:rPr lang="az-Cyrl-AZ">
                <a:latin typeface="Calibri"/>
                <a:cs typeface="Calibri"/>
              </a:rPr>
              <a:t>Дума</a:t>
            </a:r>
            <a:r>
              <a:rPr lang="az-Cyrl-AZ" spc="-65">
                <a:latin typeface="Calibri"/>
                <a:cs typeface="Calibri"/>
              </a:rPr>
              <a:t> </a:t>
            </a:r>
            <a:r>
              <a:rPr lang="az-Cyrl-AZ">
                <a:latin typeface="Calibri"/>
                <a:cs typeface="Calibri"/>
              </a:rPr>
              <a:t>на</a:t>
            </a:r>
            <a:r>
              <a:rPr lang="az-Cyrl-AZ" spc="-45">
                <a:latin typeface="Calibri"/>
                <a:cs typeface="Calibri"/>
              </a:rPr>
              <a:t> </a:t>
            </a:r>
            <a:r>
              <a:rPr lang="az-Cyrl-AZ" spc="-10">
                <a:latin typeface="Calibri"/>
                <a:cs typeface="Calibri"/>
              </a:rPr>
              <a:t>пленарном заседании</a:t>
            </a:r>
            <a:r>
              <a:rPr lang="az-Cyrl-AZ" spc="-95">
                <a:latin typeface="Calibri"/>
                <a:cs typeface="Calibri"/>
              </a:rPr>
              <a:t> </a:t>
            </a:r>
            <a:r>
              <a:rPr lang="az-Cyrl-AZ" b="1">
                <a:latin typeface="Calibri"/>
                <a:cs typeface="Calibri"/>
              </a:rPr>
              <a:t>19</a:t>
            </a:r>
            <a:r>
              <a:rPr lang="az-Cyrl-AZ" b="1" spc="-70">
                <a:latin typeface="Calibri"/>
                <a:cs typeface="Calibri"/>
              </a:rPr>
              <a:t> </a:t>
            </a:r>
            <a:r>
              <a:rPr lang="az-Cyrl-AZ" b="1">
                <a:latin typeface="Calibri"/>
                <a:cs typeface="Calibri"/>
              </a:rPr>
              <a:t>сентября</a:t>
            </a:r>
            <a:r>
              <a:rPr lang="az-Cyrl-AZ" b="1" spc="-55">
                <a:latin typeface="Calibri"/>
                <a:cs typeface="Calibri"/>
              </a:rPr>
              <a:t> </a:t>
            </a:r>
            <a:r>
              <a:rPr lang="az-Cyrl-AZ" b="1">
                <a:latin typeface="Calibri"/>
                <a:cs typeface="Calibri"/>
              </a:rPr>
              <a:t>2023</a:t>
            </a:r>
            <a:r>
              <a:rPr lang="az-Cyrl-AZ" b="1" spc="-35">
                <a:latin typeface="Calibri"/>
                <a:cs typeface="Calibri"/>
              </a:rPr>
              <a:t> </a:t>
            </a:r>
            <a:r>
              <a:rPr lang="az-Cyrl-AZ" b="1">
                <a:latin typeface="Calibri"/>
                <a:cs typeface="Calibri"/>
              </a:rPr>
              <a:t>г.</a:t>
            </a:r>
            <a:r>
              <a:rPr lang="az-Cyrl-AZ" b="1" spc="-90">
                <a:latin typeface="Calibri"/>
                <a:cs typeface="Calibri"/>
              </a:rPr>
              <a:t> </a:t>
            </a:r>
            <a:r>
              <a:rPr lang="az-Cyrl-AZ">
                <a:latin typeface="Calibri"/>
                <a:cs typeface="Calibri"/>
              </a:rPr>
              <a:t>приняла</a:t>
            </a:r>
            <a:r>
              <a:rPr lang="az-Cyrl-AZ" spc="-45">
                <a:latin typeface="Calibri"/>
                <a:cs typeface="Calibri"/>
              </a:rPr>
              <a:t> </a:t>
            </a:r>
            <a:r>
              <a:rPr lang="az-Cyrl-AZ" spc="-10">
                <a:latin typeface="Calibri"/>
                <a:cs typeface="Calibri"/>
              </a:rPr>
              <a:t>закон </a:t>
            </a:r>
            <a:r>
              <a:rPr lang="az-Cyrl-AZ">
                <a:latin typeface="Calibri"/>
                <a:cs typeface="Calibri"/>
              </a:rPr>
              <a:t>об</a:t>
            </a:r>
            <a:r>
              <a:rPr lang="az-Cyrl-AZ" spc="-50">
                <a:latin typeface="Calibri"/>
                <a:cs typeface="Calibri"/>
              </a:rPr>
              <a:t> </a:t>
            </a:r>
            <a:r>
              <a:rPr lang="az-Cyrl-AZ" spc="-10">
                <a:latin typeface="Calibri"/>
                <a:cs typeface="Calibri"/>
              </a:rPr>
              <a:t>установлении</a:t>
            </a:r>
            <a:r>
              <a:rPr lang="az-Cyrl-AZ" spc="-55">
                <a:latin typeface="Calibri"/>
                <a:cs typeface="Calibri"/>
              </a:rPr>
              <a:t> </a:t>
            </a:r>
            <a:r>
              <a:rPr lang="az-Cyrl-AZ">
                <a:latin typeface="Calibri"/>
                <a:cs typeface="Calibri"/>
              </a:rPr>
              <a:t>новой</a:t>
            </a:r>
            <a:r>
              <a:rPr lang="az-Cyrl-AZ" spc="-50">
                <a:latin typeface="Calibri"/>
                <a:cs typeface="Calibri"/>
              </a:rPr>
              <a:t> </a:t>
            </a:r>
            <a:r>
              <a:rPr lang="az-Cyrl-AZ">
                <a:latin typeface="Calibri"/>
                <a:cs typeface="Calibri"/>
              </a:rPr>
              <a:t>памятной</a:t>
            </a:r>
            <a:r>
              <a:rPr lang="az-Cyrl-AZ" spc="-45">
                <a:latin typeface="Calibri"/>
                <a:cs typeface="Calibri"/>
              </a:rPr>
              <a:t> </a:t>
            </a:r>
            <a:r>
              <a:rPr lang="az-Cyrl-AZ" spc="-20">
                <a:latin typeface="Calibri"/>
                <a:cs typeface="Calibri"/>
              </a:rPr>
              <a:t>даты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557524" y="1295403"/>
            <a:ext cx="10248896" cy="5454396"/>
            <a:chOff x="1557524" y="1295403"/>
            <a:chExt cx="10248896" cy="5454396"/>
          </a:xfrm>
        </p:grpSpPr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10368" y="1295403"/>
              <a:ext cx="3496052" cy="487222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7524" y="4046220"/>
              <a:ext cx="4805172" cy="2703579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058280" cy="4253231"/>
          </a:xfrm>
          <a:custGeom>
            <a:avLst/>
            <a:gdLst>
              <a:gd name="f0" fmla="val w"/>
              <a:gd name="f1" fmla="val h"/>
              <a:gd name="f2" fmla="val 0"/>
              <a:gd name="f3" fmla="val 4058285"/>
              <a:gd name="f4" fmla="val 4253230"/>
              <a:gd name="f5" fmla="val 3350272"/>
              <a:gd name="f6" fmla="val 3959771"/>
              <a:gd name="f7" fmla="val 72605"/>
              <a:gd name="f8" fmla="val 3993908"/>
              <a:gd name="f9" fmla="val 115201"/>
              <a:gd name="f10" fmla="val 4012730"/>
              <a:gd name="f11" fmla="val 158191"/>
              <a:gd name="f12" fmla="val 4030903"/>
              <a:gd name="f13" fmla="val 201574"/>
              <a:gd name="f14" fmla="val 4048429"/>
              <a:gd name="f15" fmla="val 245338"/>
              <a:gd name="f16" fmla="val 4065270"/>
              <a:gd name="f17" fmla="val 289471"/>
              <a:gd name="f18" fmla="val 4081449"/>
              <a:gd name="f19" fmla="val 333984"/>
              <a:gd name="f20" fmla="val 4096943"/>
              <a:gd name="f21" fmla="val 378853"/>
              <a:gd name="f22" fmla="val 4111752"/>
              <a:gd name="f23" fmla="val 424078"/>
              <a:gd name="f24" fmla="val 4125861"/>
              <a:gd name="f25" fmla="val 469645"/>
              <a:gd name="f26" fmla="val 4139272"/>
              <a:gd name="f27" fmla="val 515543"/>
              <a:gd name="f28" fmla="val 4151972"/>
              <a:gd name="f29" fmla="val 561784"/>
              <a:gd name="f30" fmla="val 4163961"/>
              <a:gd name="f31" fmla="val 608355"/>
              <a:gd name="f32" fmla="val 4175213"/>
              <a:gd name="f33" fmla="val 655218"/>
              <a:gd name="f34" fmla="val 4185742"/>
              <a:gd name="f35" fmla="val 702411"/>
              <a:gd name="f36" fmla="val 4195546"/>
              <a:gd name="f37" fmla="val 749896"/>
              <a:gd name="f38" fmla="val 4204589"/>
              <a:gd name="f39" fmla="val 797674"/>
              <a:gd name="f40" fmla="val 4212907"/>
              <a:gd name="f41" fmla="val 845743"/>
              <a:gd name="f42" fmla="val 4220451"/>
              <a:gd name="f43" fmla="val 894080"/>
              <a:gd name="f44" fmla="val 4227220"/>
              <a:gd name="f45" fmla="val 942695"/>
              <a:gd name="f46" fmla="val 4233240"/>
              <a:gd name="f47" fmla="val 991565"/>
              <a:gd name="f48" fmla="val 4238459"/>
              <a:gd name="f49" fmla="val 1040688"/>
              <a:gd name="f50" fmla="val 4242904"/>
              <a:gd name="f51" fmla="val 1090066"/>
              <a:gd name="f52" fmla="val 4246549"/>
              <a:gd name="f53" fmla="val 1139685"/>
              <a:gd name="f54" fmla="val 4249407"/>
              <a:gd name="f55" fmla="val 1189545"/>
              <a:gd name="f56" fmla="val 4251452"/>
              <a:gd name="f57" fmla="val 1239621"/>
              <a:gd name="f58" fmla="val 4252696"/>
              <a:gd name="f59" fmla="val 1289913"/>
              <a:gd name="f60" fmla="val 4253103"/>
              <a:gd name="f61" fmla="val 1340205"/>
              <a:gd name="f62" fmla="val 1390281"/>
              <a:gd name="f63" fmla="val 1440129"/>
              <a:gd name="f64" fmla="val 1489735"/>
              <a:gd name="f65" fmla="val 1539113"/>
              <a:gd name="f66" fmla="val 1588249"/>
              <a:gd name="f67" fmla="val 1637118"/>
              <a:gd name="f68" fmla="val 1685734"/>
              <a:gd name="f69" fmla="val 1734083"/>
              <a:gd name="f70" fmla="val 1782140"/>
              <a:gd name="f71" fmla="val 1829917"/>
              <a:gd name="f72" fmla="val 1877415"/>
              <a:gd name="f73" fmla="val 1924596"/>
              <a:gd name="f74" fmla="val 1971471"/>
              <a:gd name="f75" fmla="val 2018030"/>
              <a:gd name="f76" fmla="val 2064270"/>
              <a:gd name="f77" fmla="val 2110168"/>
              <a:gd name="f78" fmla="val 2155748"/>
              <a:gd name="f79" fmla="val 2200973"/>
              <a:gd name="f80" fmla="val 2245842"/>
              <a:gd name="f81" fmla="val 2290356"/>
              <a:gd name="f82" fmla="val 2334488"/>
              <a:gd name="f83" fmla="val 2378252"/>
              <a:gd name="f84" fmla="val 2421636"/>
              <a:gd name="f85" fmla="val 2464625"/>
              <a:gd name="f86" fmla="val 2507221"/>
              <a:gd name="f87" fmla="val 2549398"/>
              <a:gd name="f88" fmla="val 3974426"/>
              <a:gd name="f89" fmla="val 2591168"/>
              <a:gd name="f90" fmla="val 3954310"/>
              <a:gd name="f91" fmla="val 2632519"/>
              <a:gd name="f92" fmla="val 3933571"/>
              <a:gd name="f93" fmla="val 2673438"/>
              <a:gd name="f94" fmla="val 3912196"/>
              <a:gd name="f95" fmla="val 2713926"/>
              <a:gd name="f96" fmla="val 3890200"/>
              <a:gd name="f97" fmla="val 2753969"/>
              <a:gd name="f98" fmla="val 3867607"/>
              <a:gd name="f99" fmla="val 2793542"/>
              <a:gd name="f100" fmla="val 3844391"/>
              <a:gd name="f101" fmla="val 2832671"/>
              <a:gd name="f102" fmla="val 3820591"/>
              <a:gd name="f103" fmla="val 2871343"/>
              <a:gd name="f104" fmla="val 3796195"/>
              <a:gd name="f105" fmla="val 2909531"/>
              <a:gd name="f106" fmla="val 3771214"/>
              <a:gd name="f107" fmla="val 2947225"/>
              <a:gd name="f108" fmla="val 3745674"/>
              <a:gd name="f109" fmla="val 2984436"/>
              <a:gd name="f110" fmla="val 3719537"/>
              <a:gd name="f111" fmla="val 3021164"/>
              <a:gd name="f112" fmla="val 3692855"/>
              <a:gd name="f113" fmla="val 3057372"/>
              <a:gd name="f114" fmla="val 3665613"/>
              <a:gd name="f115" fmla="val 3093072"/>
              <a:gd name="f116" fmla="val 3637826"/>
              <a:gd name="f117" fmla="val 3128251"/>
              <a:gd name="f118" fmla="val 3609492"/>
              <a:gd name="f119" fmla="val 3162909"/>
              <a:gd name="f120" fmla="val 3580625"/>
              <a:gd name="f121" fmla="val 3197021"/>
              <a:gd name="f122" fmla="val 3551237"/>
              <a:gd name="f123" fmla="val 3230613"/>
              <a:gd name="f124" fmla="val 3521316"/>
              <a:gd name="f125" fmla="val 3263633"/>
              <a:gd name="f126" fmla="val 3490899"/>
              <a:gd name="f127" fmla="val 3296107"/>
              <a:gd name="f128" fmla="val 3459962"/>
              <a:gd name="f129" fmla="val 3328009"/>
              <a:gd name="f130" fmla="val 3428517"/>
              <a:gd name="f131" fmla="val 3359327"/>
              <a:gd name="f132" fmla="val 3396602"/>
              <a:gd name="f133" fmla="val 3390087"/>
              <a:gd name="f134" fmla="val 3364179"/>
              <a:gd name="f135" fmla="val 3420249"/>
              <a:gd name="f136" fmla="val 3331298"/>
              <a:gd name="f137" fmla="val 3449815"/>
              <a:gd name="f138" fmla="val 3297936"/>
              <a:gd name="f139" fmla="val 3478771"/>
              <a:gd name="f140" fmla="val 3264103"/>
              <a:gd name="f141" fmla="val 3507130"/>
              <a:gd name="f142" fmla="val 3229813"/>
              <a:gd name="f143" fmla="val 3534879"/>
              <a:gd name="f144" fmla="val 3195078"/>
              <a:gd name="f145" fmla="val 3561981"/>
              <a:gd name="f146" fmla="val 3159887"/>
              <a:gd name="f147" fmla="val 3588461"/>
              <a:gd name="f148" fmla="val 3124276"/>
              <a:gd name="f149" fmla="val 3614292"/>
              <a:gd name="f150" fmla="val 3088220"/>
              <a:gd name="f151" fmla="val 3639477"/>
              <a:gd name="f152" fmla="val 3051759"/>
              <a:gd name="f153" fmla="val 3664013"/>
              <a:gd name="f154" fmla="val 3014865"/>
              <a:gd name="f155" fmla="val 3687876"/>
              <a:gd name="f156" fmla="val 2977565"/>
              <a:gd name="f157" fmla="val 3711079"/>
              <a:gd name="f158" fmla="val 2939859"/>
              <a:gd name="f159" fmla="val 3733596"/>
              <a:gd name="f160" fmla="val 2901772"/>
              <a:gd name="f161" fmla="val 3755428"/>
              <a:gd name="f162" fmla="val 2863291"/>
              <a:gd name="f163" fmla="val 3776560"/>
              <a:gd name="f164" fmla="val 2824416"/>
              <a:gd name="f165" fmla="val 3796995"/>
              <a:gd name="f166" fmla="val 2785186"/>
              <a:gd name="f167" fmla="val 3816730"/>
              <a:gd name="f168" fmla="val 2745574"/>
              <a:gd name="f169" fmla="val 3835742"/>
              <a:gd name="f170" fmla="val 2705620"/>
              <a:gd name="f171" fmla="val 3854030"/>
              <a:gd name="f172" fmla="val 2665298"/>
              <a:gd name="f173" fmla="val 3871595"/>
              <a:gd name="f174" fmla="val 2624620"/>
              <a:gd name="f175" fmla="val 3888409"/>
              <a:gd name="f176" fmla="val 2583611"/>
              <a:gd name="f177" fmla="val 3904475"/>
              <a:gd name="f178" fmla="val 2542286"/>
              <a:gd name="f179" fmla="val 3919791"/>
              <a:gd name="f180" fmla="val 2500604"/>
              <a:gd name="f181" fmla="val 3934358"/>
              <a:gd name="f182" fmla="val 2458631"/>
              <a:gd name="f183" fmla="val 3948137"/>
              <a:gd name="f184" fmla="val 2416340"/>
              <a:gd name="f185" fmla="val 3961142"/>
              <a:gd name="f186" fmla="val 2373731"/>
              <a:gd name="f187" fmla="val 3973360"/>
              <a:gd name="f188" fmla="val 2330843"/>
              <a:gd name="f189" fmla="val 3984790"/>
              <a:gd name="f190" fmla="val 2287651"/>
              <a:gd name="f191" fmla="val 3995432"/>
              <a:gd name="f192" fmla="val 2244178"/>
              <a:gd name="f193" fmla="val 4005249"/>
              <a:gd name="f194" fmla="val 2200440"/>
              <a:gd name="f195" fmla="val 4014279"/>
              <a:gd name="f196" fmla="val 2156421"/>
              <a:gd name="f197" fmla="val 4022458"/>
              <a:gd name="f198" fmla="val 2112124"/>
              <a:gd name="f199" fmla="val 4029824"/>
              <a:gd name="f200" fmla="val 2067598"/>
              <a:gd name="f201" fmla="val 4036339"/>
              <a:gd name="f202" fmla="val 2022805"/>
              <a:gd name="f203" fmla="val 4042016"/>
              <a:gd name="f204" fmla="val 1977783"/>
              <a:gd name="f205" fmla="val 4046842"/>
              <a:gd name="f206" fmla="val 1932520"/>
              <a:gd name="f207" fmla="val 4050804"/>
              <a:gd name="f208" fmla="val 1887029"/>
              <a:gd name="f209" fmla="val 4053903"/>
              <a:gd name="f210" fmla="val 1841322"/>
              <a:gd name="f211" fmla="val 4056113"/>
              <a:gd name="f212" fmla="val 1795386"/>
              <a:gd name="f213" fmla="val 4057459"/>
              <a:gd name="f214" fmla="val 1749247"/>
              <a:gd name="f215" fmla="val 4057904"/>
              <a:gd name="f216" fmla="val 1702917"/>
              <a:gd name="f217" fmla="val 1656588"/>
              <a:gd name="f218" fmla="val 1610448"/>
              <a:gd name="f219" fmla="val 1564525"/>
              <a:gd name="f220" fmla="val 1518805"/>
              <a:gd name="f221" fmla="val 1473314"/>
              <a:gd name="f222" fmla="val 1428051"/>
              <a:gd name="f223" fmla="val 1383030"/>
              <a:gd name="f224" fmla="val 1338237"/>
              <a:gd name="f225" fmla="val 1293710"/>
              <a:gd name="f226" fmla="val 1249426"/>
              <a:gd name="f227" fmla="val 1205407"/>
              <a:gd name="f228" fmla="val 1161656"/>
              <a:gd name="f229" fmla="val 1118184"/>
              <a:gd name="f230" fmla="val 1074991"/>
              <a:gd name="f231" fmla="val 1032090"/>
              <a:gd name="f232" fmla="val 989495"/>
              <a:gd name="f233" fmla="val 947204"/>
              <a:gd name="f234" fmla="val 905217"/>
              <a:gd name="f235" fmla="val 863561"/>
              <a:gd name="f236" fmla="val 822223"/>
              <a:gd name="f237" fmla="val 781202"/>
              <a:gd name="f238" fmla="val 740537"/>
              <a:gd name="f239" fmla="val 700227"/>
              <a:gd name="f240" fmla="val 660247"/>
              <a:gd name="f241" fmla="val 620649"/>
              <a:gd name="f242" fmla="val 581406"/>
              <a:gd name="f243" fmla="val 542544"/>
              <a:gd name="f244" fmla="val 504063"/>
              <a:gd name="f245" fmla="val 465963"/>
              <a:gd name="f246" fmla="val 428269"/>
              <a:gd name="f247" fmla="val 390969"/>
              <a:gd name="f248" fmla="val 354076"/>
              <a:gd name="f249" fmla="val 317601"/>
              <a:gd name="f250" fmla="val 281559"/>
              <a:gd name="f251" fmla="val 245935"/>
              <a:gd name="f252" fmla="val 210756"/>
              <a:gd name="f253" fmla="val 176022"/>
              <a:gd name="f254" fmla="val 141732"/>
              <a:gd name="f255" fmla="val 107911"/>
              <a:gd name="f256" fmla="val 74549"/>
              <a:gd name="f257" fmla="val 41656"/>
              <a:gd name="f258" fmla="val 9232"/>
              <a:gd name="f259" fmla="*/ f0 1 4058285"/>
              <a:gd name="f260" fmla="*/ f1 1 4253230"/>
              <a:gd name="f261" fmla="val f2"/>
              <a:gd name="f262" fmla="val f3"/>
              <a:gd name="f263" fmla="val f4"/>
              <a:gd name="f264" fmla="+- f263 0 f261"/>
              <a:gd name="f265" fmla="+- f262 0 f261"/>
              <a:gd name="f266" fmla="*/ f265 1 4058285"/>
              <a:gd name="f267" fmla="*/ f264 1 4253230"/>
              <a:gd name="f268" fmla="*/ f261 1 f266"/>
              <a:gd name="f269" fmla="*/ f262 1 f266"/>
              <a:gd name="f270" fmla="*/ f261 1 f267"/>
              <a:gd name="f271" fmla="*/ f263 1 f267"/>
              <a:gd name="f272" fmla="*/ f268 f259 1"/>
              <a:gd name="f273" fmla="*/ f269 f259 1"/>
              <a:gd name="f274" fmla="*/ f271 f260 1"/>
              <a:gd name="f275" fmla="*/ f270 f2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2" t="f275" r="f273" b="f274"/>
            <a:pathLst>
              <a:path w="4058285" h="425323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58"/>
                </a:lnTo>
                <a:lnTo>
                  <a:pt x="f62" y="f56"/>
                </a:lnTo>
                <a:lnTo>
                  <a:pt x="f63" y="f54"/>
                </a:lnTo>
                <a:lnTo>
                  <a:pt x="f64" y="f52"/>
                </a:lnTo>
                <a:lnTo>
                  <a:pt x="f65" y="f50"/>
                </a:lnTo>
                <a:lnTo>
                  <a:pt x="f66" y="f48"/>
                </a:lnTo>
                <a:lnTo>
                  <a:pt x="f67" y="f46"/>
                </a:lnTo>
                <a:lnTo>
                  <a:pt x="f68" y="f44"/>
                </a:lnTo>
                <a:lnTo>
                  <a:pt x="f69" y="f42"/>
                </a:lnTo>
                <a:lnTo>
                  <a:pt x="f70" y="f40"/>
                </a:lnTo>
                <a:lnTo>
                  <a:pt x="f71" y="f38"/>
                </a:lnTo>
                <a:lnTo>
                  <a:pt x="f72" y="f36"/>
                </a:lnTo>
                <a:lnTo>
                  <a:pt x="f73" y="f34"/>
                </a:lnTo>
                <a:lnTo>
                  <a:pt x="f74" y="f32"/>
                </a:lnTo>
                <a:lnTo>
                  <a:pt x="f75" y="f30"/>
                </a:lnTo>
                <a:lnTo>
                  <a:pt x="f76" y="f28"/>
                </a:lnTo>
                <a:lnTo>
                  <a:pt x="f77" y="f26"/>
                </a:lnTo>
                <a:lnTo>
                  <a:pt x="f78" y="f24"/>
                </a:lnTo>
                <a:lnTo>
                  <a:pt x="f79" y="f22"/>
                </a:lnTo>
                <a:lnTo>
                  <a:pt x="f80" y="f20"/>
                </a:lnTo>
                <a:lnTo>
                  <a:pt x="f81" y="f18"/>
                </a:lnTo>
                <a:lnTo>
                  <a:pt x="f82" y="f16"/>
                </a:lnTo>
                <a:lnTo>
                  <a:pt x="f83" y="f14"/>
                </a:lnTo>
                <a:lnTo>
                  <a:pt x="f84" y="f12"/>
                </a:lnTo>
                <a:lnTo>
                  <a:pt x="f85" y="f10"/>
                </a:lnTo>
                <a:lnTo>
                  <a:pt x="f86" y="f8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lnTo>
                  <a:pt x="f129" y="f130"/>
                </a:lnTo>
                <a:lnTo>
                  <a:pt x="f131" y="f132"/>
                </a:lnTo>
                <a:lnTo>
                  <a:pt x="f133" y="f134"/>
                </a:lnTo>
                <a:lnTo>
                  <a:pt x="f135" y="f136"/>
                </a:lnTo>
                <a:lnTo>
                  <a:pt x="f137" y="f138"/>
                </a:lnTo>
                <a:lnTo>
                  <a:pt x="f139" y="f140"/>
                </a:lnTo>
                <a:lnTo>
                  <a:pt x="f141" y="f142"/>
                </a:ln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lnTo>
                  <a:pt x="f151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158"/>
                </a:lnTo>
                <a:lnTo>
                  <a:pt x="f159" y="f160"/>
                </a:lnTo>
                <a:lnTo>
                  <a:pt x="f161" y="f162"/>
                </a:lnTo>
                <a:lnTo>
                  <a:pt x="f163" y="f164"/>
                </a:lnTo>
                <a:lnTo>
                  <a:pt x="f165" y="f166"/>
                </a:ln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201" y="f202"/>
                </a:lnTo>
                <a:lnTo>
                  <a:pt x="f203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9" y="f210"/>
                </a:lnTo>
                <a:lnTo>
                  <a:pt x="f211" y="f212"/>
                </a:lnTo>
                <a:lnTo>
                  <a:pt x="f213" y="f214"/>
                </a:lnTo>
                <a:lnTo>
                  <a:pt x="f215" y="f216"/>
                </a:lnTo>
                <a:lnTo>
                  <a:pt x="f213" y="f217"/>
                </a:lnTo>
                <a:lnTo>
                  <a:pt x="f211" y="f218"/>
                </a:lnTo>
                <a:lnTo>
                  <a:pt x="f209" y="f219"/>
                </a:lnTo>
                <a:lnTo>
                  <a:pt x="f207" y="f220"/>
                </a:lnTo>
                <a:lnTo>
                  <a:pt x="f205" y="f221"/>
                </a:lnTo>
                <a:lnTo>
                  <a:pt x="f203" y="f222"/>
                </a:lnTo>
                <a:lnTo>
                  <a:pt x="f201" y="f223"/>
                </a:lnTo>
                <a:lnTo>
                  <a:pt x="f199" y="f224"/>
                </a:lnTo>
                <a:lnTo>
                  <a:pt x="f197" y="f225"/>
                </a:lnTo>
                <a:lnTo>
                  <a:pt x="f195" y="f226"/>
                </a:lnTo>
                <a:lnTo>
                  <a:pt x="f193" y="f227"/>
                </a:lnTo>
                <a:lnTo>
                  <a:pt x="f191" y="f228"/>
                </a:lnTo>
                <a:lnTo>
                  <a:pt x="f189" y="f229"/>
                </a:lnTo>
                <a:lnTo>
                  <a:pt x="f187" y="f230"/>
                </a:lnTo>
                <a:lnTo>
                  <a:pt x="f185" y="f231"/>
                </a:lnTo>
                <a:lnTo>
                  <a:pt x="f183" y="f232"/>
                </a:lnTo>
                <a:lnTo>
                  <a:pt x="f181" y="f233"/>
                </a:lnTo>
                <a:lnTo>
                  <a:pt x="f179" y="f234"/>
                </a:lnTo>
                <a:lnTo>
                  <a:pt x="f177" y="f235"/>
                </a:lnTo>
                <a:lnTo>
                  <a:pt x="f175" y="f236"/>
                </a:lnTo>
                <a:lnTo>
                  <a:pt x="f173" y="f237"/>
                </a:lnTo>
                <a:lnTo>
                  <a:pt x="f171" y="f238"/>
                </a:lnTo>
                <a:lnTo>
                  <a:pt x="f169" y="f239"/>
                </a:lnTo>
                <a:lnTo>
                  <a:pt x="f167" y="f240"/>
                </a:lnTo>
                <a:lnTo>
                  <a:pt x="f165" y="f241"/>
                </a:lnTo>
                <a:lnTo>
                  <a:pt x="f163" y="f242"/>
                </a:lnTo>
                <a:lnTo>
                  <a:pt x="f161" y="f243"/>
                </a:lnTo>
                <a:lnTo>
                  <a:pt x="f159" y="f244"/>
                </a:lnTo>
                <a:lnTo>
                  <a:pt x="f157" y="f245"/>
                </a:lnTo>
                <a:lnTo>
                  <a:pt x="f155" y="f246"/>
                </a:lnTo>
                <a:lnTo>
                  <a:pt x="f153" y="f247"/>
                </a:lnTo>
                <a:lnTo>
                  <a:pt x="f151" y="f248"/>
                </a:lnTo>
                <a:lnTo>
                  <a:pt x="f149" y="f249"/>
                </a:lnTo>
                <a:lnTo>
                  <a:pt x="f147" y="f250"/>
                </a:lnTo>
                <a:lnTo>
                  <a:pt x="f145" y="f251"/>
                </a:lnTo>
                <a:lnTo>
                  <a:pt x="f143" y="f252"/>
                </a:lnTo>
                <a:lnTo>
                  <a:pt x="f141" y="f253"/>
                </a:lnTo>
                <a:lnTo>
                  <a:pt x="f139" y="f254"/>
                </a:lnTo>
                <a:lnTo>
                  <a:pt x="f137" y="f255"/>
                </a:lnTo>
                <a:lnTo>
                  <a:pt x="f135" y="f256"/>
                </a:lnTo>
                <a:lnTo>
                  <a:pt x="f133" y="f257"/>
                </a:lnTo>
                <a:lnTo>
                  <a:pt x="f131" y="f258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65891" y="3075428"/>
            <a:ext cx="5824234" cy="341628"/>
            <a:chOff x="4565891" y="3075428"/>
            <a:chExt cx="5824234" cy="341628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02864" y="3231480"/>
              <a:ext cx="87261" cy="8627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object 5"/>
            <p:cNvSpPr/>
            <p:nvPr/>
          </p:nvSpPr>
          <p:spPr>
            <a:xfrm>
              <a:off x="4652604" y="3200226"/>
              <a:ext cx="5650863" cy="888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50865"/>
                <a:gd name="f4" fmla="val 88900"/>
                <a:gd name="f5" fmla="val 342"/>
                <a:gd name="f6" fmla="val 28752"/>
                <a:gd name="f7" fmla="val 5650560"/>
                <a:gd name="f8" fmla="val 88861"/>
                <a:gd name="f9" fmla="val 5650852"/>
                <a:gd name="f10" fmla="val 60109"/>
                <a:gd name="f11" fmla="*/ f0 1 5650865"/>
                <a:gd name="f12" fmla="*/ f1 1 8890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5650865"/>
                <a:gd name="f19" fmla="*/ f16 1 8890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5650865" h="88900">
                  <a:moveTo>
                    <a:pt x="f5" y="f2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5891" y="3171440"/>
              <a:ext cx="87389" cy="8627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object 7"/>
            <p:cNvSpPr/>
            <p:nvPr/>
          </p:nvSpPr>
          <p:spPr>
            <a:xfrm>
              <a:off x="6307823" y="3075428"/>
              <a:ext cx="2252340" cy="3416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52345"/>
                <a:gd name="f4" fmla="val 341629"/>
                <a:gd name="f5" fmla="val 341287"/>
                <a:gd name="f6" fmla="val 170561"/>
                <a:gd name="f7" fmla="val 335191"/>
                <a:gd name="f8" fmla="val 125247"/>
                <a:gd name="f9" fmla="val 317982"/>
                <a:gd name="f10" fmla="val 84493"/>
                <a:gd name="f11" fmla="val 291299"/>
                <a:gd name="f12" fmla="val 49974"/>
                <a:gd name="f13" fmla="val 256755"/>
                <a:gd name="f14" fmla="val 23304"/>
                <a:gd name="f15" fmla="val 215988"/>
                <a:gd name="f16" fmla="val 6108"/>
                <a:gd name="f17" fmla="val 170649"/>
                <a:gd name="f18" fmla="val 125298"/>
                <a:gd name="f19" fmla="val 84531"/>
                <a:gd name="f20" fmla="val 49987"/>
                <a:gd name="f21" fmla="val 6096"/>
                <a:gd name="f22" fmla="val 215887"/>
                <a:gd name="f23" fmla="val 256641"/>
                <a:gd name="f24" fmla="val 291160"/>
                <a:gd name="f25" fmla="val 317830"/>
                <a:gd name="f26" fmla="val 335026"/>
                <a:gd name="f27" fmla="val 341122"/>
                <a:gd name="f28" fmla="val 2251976"/>
                <a:gd name="f29" fmla="val 2245855"/>
                <a:gd name="f30" fmla="val 2228570"/>
                <a:gd name="f31" fmla="val 2201786"/>
                <a:gd name="f32" fmla="val 2167090"/>
                <a:gd name="f33" fmla="val 2126145"/>
                <a:gd name="f34" fmla="val 2080564"/>
                <a:gd name="f35" fmla="val 2034971"/>
                <a:gd name="f36" fmla="val 1994027"/>
                <a:gd name="f37" fmla="val 1959330"/>
                <a:gd name="f38" fmla="val 1932546"/>
                <a:gd name="f39" fmla="val 1915261"/>
                <a:gd name="f40" fmla="val 1909152"/>
                <a:gd name="f41" fmla="*/ f0 1 2252345"/>
                <a:gd name="f42" fmla="*/ f1 1 341629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2252345"/>
                <a:gd name="f49" fmla="*/ f46 1 341629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2252345" h="34162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2"/>
                  </a:lnTo>
                  <a:lnTo>
                    <a:pt x="f18" y="f16"/>
                  </a:lnTo>
                  <a:lnTo>
                    <a:pt x="f19" y="f14"/>
                  </a:lnTo>
                  <a:lnTo>
                    <a:pt x="f20" y="f12"/>
                  </a:lnTo>
                  <a:lnTo>
                    <a:pt x="f14" y="f10"/>
                  </a:lnTo>
                  <a:lnTo>
                    <a:pt x="f21" y="f8"/>
                  </a:lnTo>
                  <a:lnTo>
                    <a:pt x="f2" y="f6"/>
                  </a:lnTo>
                  <a:lnTo>
                    <a:pt x="f21" y="f22"/>
                  </a:lnTo>
                  <a:lnTo>
                    <a:pt x="f14" y="f23"/>
                  </a:lnTo>
                  <a:lnTo>
                    <a:pt x="f20" y="f24"/>
                  </a:lnTo>
                  <a:lnTo>
                    <a:pt x="f19" y="f25"/>
                  </a:lnTo>
                  <a:lnTo>
                    <a:pt x="f18" y="f26"/>
                  </a:lnTo>
                  <a:lnTo>
                    <a:pt x="f17" y="f27"/>
                  </a:lnTo>
                  <a:lnTo>
                    <a:pt x="f15" y="f26"/>
                  </a:lnTo>
                  <a:lnTo>
                    <a:pt x="f13" y="f25"/>
                  </a:lnTo>
                  <a:lnTo>
                    <a:pt x="f11" y="f24"/>
                  </a:lnTo>
                  <a:lnTo>
                    <a:pt x="f9" y="f23"/>
                  </a:lnTo>
                  <a:lnTo>
                    <a:pt x="f7" y="f22"/>
                  </a:lnTo>
                  <a:lnTo>
                    <a:pt x="f5" y="f6"/>
                  </a:lnTo>
                  <a:close/>
                </a:path>
                <a:path w="2252345" h="341629">
                  <a:moveTo>
                    <a:pt x="f28" y="f6"/>
                  </a:moveTo>
                  <a:lnTo>
                    <a:pt x="f29" y="f8"/>
                  </a:lnTo>
                  <a:lnTo>
                    <a:pt x="f30" y="f10"/>
                  </a:lnTo>
                  <a:lnTo>
                    <a:pt x="f31" y="f12"/>
                  </a:lnTo>
                  <a:lnTo>
                    <a:pt x="f32" y="f14"/>
                  </a:lnTo>
                  <a:lnTo>
                    <a:pt x="f33" y="f16"/>
                  </a:lnTo>
                  <a:lnTo>
                    <a:pt x="f34" y="f2"/>
                  </a:lnTo>
                  <a:lnTo>
                    <a:pt x="f35" y="f16"/>
                  </a:lnTo>
                  <a:lnTo>
                    <a:pt x="f36" y="f14"/>
                  </a:lnTo>
                  <a:lnTo>
                    <a:pt x="f37" y="f12"/>
                  </a:lnTo>
                  <a:lnTo>
                    <a:pt x="f38" y="f10"/>
                  </a:lnTo>
                  <a:lnTo>
                    <a:pt x="f39" y="f8"/>
                  </a:lnTo>
                  <a:lnTo>
                    <a:pt x="f40" y="f6"/>
                  </a:lnTo>
                  <a:lnTo>
                    <a:pt x="f39" y="f22"/>
                  </a:lnTo>
                  <a:lnTo>
                    <a:pt x="f38" y="f23"/>
                  </a:lnTo>
                  <a:lnTo>
                    <a:pt x="f37" y="f24"/>
                  </a:lnTo>
                  <a:lnTo>
                    <a:pt x="f36" y="f25"/>
                  </a:lnTo>
                  <a:lnTo>
                    <a:pt x="f35" y="f26"/>
                  </a:lnTo>
                  <a:lnTo>
                    <a:pt x="f34" y="f27"/>
                  </a:lnTo>
                  <a:lnTo>
                    <a:pt x="f33" y="f26"/>
                  </a:lnTo>
                  <a:lnTo>
                    <a:pt x="f32" y="f25"/>
                  </a:lnTo>
                  <a:lnTo>
                    <a:pt x="f31" y="f24"/>
                  </a:lnTo>
                  <a:lnTo>
                    <a:pt x="f30" y="f23"/>
                  </a:lnTo>
                  <a:lnTo>
                    <a:pt x="f29" y="f22"/>
                  </a:lnTo>
                  <a:lnTo>
                    <a:pt x="f28" y="f6"/>
                  </a:lnTo>
                  <a:close/>
                </a:path>
              </a:pathLst>
            </a:custGeom>
            <a:solidFill>
              <a:srgbClr val="66CC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8" name="object 8"/>
          <p:cNvSpPr/>
          <p:nvPr/>
        </p:nvSpPr>
        <p:spPr>
          <a:xfrm>
            <a:off x="4507233" y="4402077"/>
            <a:ext cx="5883907" cy="0"/>
          </a:xfrm>
          <a:custGeom>
            <a:avLst/>
            <a:gdLst>
              <a:gd name="f0" fmla="val w"/>
              <a:gd name="f1" fmla="val h"/>
              <a:gd name="f2" fmla="val 0"/>
              <a:gd name="f3" fmla="val 5883910"/>
              <a:gd name="f4" fmla="val 5883784"/>
              <a:gd name="f5" fmla="*/ f0 1 5883910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5883910"/>
              <a:gd name="f12" fmla="*/ f9 1 0"/>
              <a:gd name="f13" fmla="*/ 0 1 f11"/>
              <a:gd name="f14" fmla="*/ 5883910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883910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28959" cap="flat">
            <a:solidFill>
              <a:srgbClr val="000000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466066" y="3260594"/>
            <a:ext cx="510536" cy="1145542"/>
          </a:xfrm>
          <a:custGeom>
            <a:avLst/>
            <a:gdLst>
              <a:gd name="f0" fmla="val w"/>
              <a:gd name="f1" fmla="val h"/>
              <a:gd name="f2" fmla="val 0"/>
              <a:gd name="f3" fmla="val 510540"/>
              <a:gd name="f4" fmla="val 1145539"/>
              <a:gd name="f5" fmla="val 9017"/>
              <a:gd name="f6" fmla="val 1145540"/>
              <a:gd name="f7" fmla="val 55689"/>
              <a:gd name="f8" fmla="val 1137424"/>
              <a:gd name="f9" fmla="val 100825"/>
              <a:gd name="f10" fmla="val 1125740"/>
              <a:gd name="f11" fmla="val 144310"/>
              <a:gd name="f12" fmla="val 1110678"/>
              <a:gd name="f13" fmla="val 185991"/>
              <a:gd name="f14" fmla="val 1092390"/>
              <a:gd name="f15" fmla="val 225767"/>
              <a:gd name="f16" fmla="val 1071041"/>
              <a:gd name="f17" fmla="val 263486"/>
              <a:gd name="f18" fmla="val 1046797"/>
              <a:gd name="f19" fmla="val 299034"/>
              <a:gd name="f20" fmla="val 1019835"/>
              <a:gd name="f21" fmla="val 332295"/>
              <a:gd name="f22" fmla="val 990320"/>
              <a:gd name="f23" fmla="val 363118"/>
              <a:gd name="f24" fmla="val 958418"/>
              <a:gd name="f25" fmla="val 391375"/>
              <a:gd name="f26" fmla="val 924280"/>
              <a:gd name="f27" fmla="val 416966"/>
              <a:gd name="f28" fmla="val 888098"/>
              <a:gd name="f29" fmla="val 439737"/>
              <a:gd name="f30" fmla="val 850023"/>
              <a:gd name="f31" fmla="val 459562"/>
              <a:gd name="f32" fmla="val 810221"/>
              <a:gd name="f33" fmla="val 476326"/>
              <a:gd name="f34" fmla="val 768870"/>
              <a:gd name="f35" fmla="val 489902"/>
              <a:gd name="f36" fmla="val 726122"/>
              <a:gd name="f37" fmla="val 500138"/>
              <a:gd name="f38" fmla="val 682155"/>
              <a:gd name="f39" fmla="val 506933"/>
              <a:gd name="f40" fmla="val 637133"/>
              <a:gd name="f41" fmla="val 510146"/>
              <a:gd name="f42" fmla="val 591223"/>
              <a:gd name="f43" fmla="val 509663"/>
              <a:gd name="f44" fmla="val 544588"/>
              <a:gd name="f45" fmla="val 505333"/>
              <a:gd name="f46" fmla="val 497408"/>
              <a:gd name="f47" fmla="val 496811"/>
              <a:gd name="f48" fmla="val 449008"/>
              <a:gd name="f49" fmla="val 484390"/>
              <a:gd name="f50" fmla="val 402107"/>
              <a:gd name="f51" fmla="val 468261"/>
              <a:gd name="f52" fmla="val 356895"/>
              <a:gd name="f53" fmla="val 448589"/>
              <a:gd name="f54" fmla="val 313524"/>
              <a:gd name="f55" fmla="val 425551"/>
              <a:gd name="f56" fmla="val 272173"/>
              <a:gd name="f57" fmla="val 399338"/>
              <a:gd name="f58" fmla="val 233019"/>
              <a:gd name="f59" fmla="val 370090"/>
              <a:gd name="f60" fmla="val 196240"/>
              <a:gd name="f61" fmla="val 338010"/>
              <a:gd name="f62" fmla="val 161988"/>
              <a:gd name="f63" fmla="val 303263"/>
              <a:gd name="f64" fmla="val 130441"/>
              <a:gd name="f65" fmla="val 266014"/>
              <a:gd name="f66" fmla="val 101790"/>
              <a:gd name="f67" fmla="val 226453"/>
              <a:gd name="f68" fmla="val 76187"/>
              <a:gd name="f69" fmla="val 184759"/>
              <a:gd name="f70" fmla="val 53809"/>
              <a:gd name="f71" fmla="val 141084"/>
              <a:gd name="f72" fmla="val 34823"/>
              <a:gd name="f73" fmla="val 95618"/>
              <a:gd name="f74" fmla="val 19418"/>
              <a:gd name="f75" fmla="val 48526"/>
              <a:gd name="f76" fmla="val 7747"/>
              <a:gd name="f77" fmla="*/ f0 1 510540"/>
              <a:gd name="f78" fmla="*/ f1 1 1145539"/>
              <a:gd name="f79" fmla="val f2"/>
              <a:gd name="f80" fmla="val f3"/>
              <a:gd name="f81" fmla="val f4"/>
              <a:gd name="f82" fmla="+- f81 0 f79"/>
              <a:gd name="f83" fmla="+- f80 0 f79"/>
              <a:gd name="f84" fmla="*/ f83 1 510540"/>
              <a:gd name="f85" fmla="*/ f82 1 1145539"/>
              <a:gd name="f86" fmla="*/ f79 1 f84"/>
              <a:gd name="f87" fmla="*/ f80 1 f84"/>
              <a:gd name="f88" fmla="*/ f79 1 f85"/>
              <a:gd name="f89" fmla="*/ f81 1 f85"/>
              <a:gd name="f90" fmla="*/ f86 f77 1"/>
              <a:gd name="f91" fmla="*/ f87 f77 1"/>
              <a:gd name="f92" fmla="*/ f89 f78 1"/>
              <a:gd name="f93" fmla="*/ f88 f7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0" t="f93" r="f91" b="f92"/>
            <a:pathLst>
              <a:path w="510540" h="1145539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2" y="f2"/>
                </a:lnTo>
              </a:path>
            </a:pathLst>
          </a:custGeom>
          <a:noFill/>
          <a:ln w="28959" cap="flat">
            <a:solidFill>
              <a:srgbClr val="000000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96736" y="4203195"/>
            <a:ext cx="341628" cy="341628"/>
          </a:xfrm>
          <a:custGeom>
            <a:avLst/>
            <a:gdLst>
              <a:gd name="f0" fmla="val w"/>
              <a:gd name="f1" fmla="val h"/>
              <a:gd name="f2" fmla="val 0"/>
              <a:gd name="f3" fmla="val 341629"/>
              <a:gd name="f4" fmla="val 170561"/>
              <a:gd name="f5" fmla="val 125234"/>
              <a:gd name="f6" fmla="val 6095"/>
              <a:gd name="f7" fmla="val 84493"/>
              <a:gd name="f8" fmla="val 23291"/>
              <a:gd name="f9" fmla="val 49974"/>
              <a:gd name="f10" fmla="val 6096"/>
              <a:gd name="f11" fmla="val 170560"/>
              <a:gd name="f12" fmla="val 215887"/>
              <a:gd name="f13" fmla="val 256628"/>
              <a:gd name="f14" fmla="val 291147"/>
              <a:gd name="f15" fmla="val 317830"/>
              <a:gd name="f16" fmla="val 335025"/>
              <a:gd name="f17" fmla="val 341121"/>
              <a:gd name="f18" fmla="val 335026"/>
              <a:gd name="f19" fmla="val 341122"/>
              <a:gd name="f20" fmla="*/ f0 1 341629"/>
              <a:gd name="f21" fmla="*/ f1 1 341629"/>
              <a:gd name="f22" fmla="val f2"/>
              <a:gd name="f23" fmla="val f3"/>
              <a:gd name="f24" fmla="+- f23 0 f22"/>
              <a:gd name="f25" fmla="*/ f24 1 341629"/>
              <a:gd name="f26" fmla="*/ f22 1 f25"/>
              <a:gd name="f27" fmla="*/ f23 1 f25"/>
              <a:gd name="f28" fmla="*/ f26 f20 1"/>
              <a:gd name="f29" fmla="*/ f27 f20 1"/>
              <a:gd name="f30" fmla="*/ f27 f21 1"/>
              <a:gd name="f31" fmla="*/ f2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341629" h="341629">
                <a:moveTo>
                  <a:pt x="f4" y="f2"/>
                </a:moveTo>
                <a:lnTo>
                  <a:pt x="f5" y="f6"/>
                </a:lnTo>
                <a:lnTo>
                  <a:pt x="f7" y="f8"/>
                </a:lnTo>
                <a:lnTo>
                  <a:pt x="f9" y="f9"/>
                </a:lnTo>
                <a:lnTo>
                  <a:pt x="f8" y="f7"/>
                </a:lnTo>
                <a:lnTo>
                  <a:pt x="f10" y="f5"/>
                </a:lnTo>
                <a:lnTo>
                  <a:pt x="f2" y="f11"/>
                </a:lnTo>
                <a:lnTo>
                  <a:pt x="f10" y="f12"/>
                </a:lnTo>
                <a:lnTo>
                  <a:pt x="f8" y="f13"/>
                </a:lnTo>
                <a:lnTo>
                  <a:pt x="f9" y="f14"/>
                </a:lnTo>
                <a:lnTo>
                  <a:pt x="f7" y="f15"/>
                </a:lnTo>
                <a:lnTo>
                  <a:pt x="f5" y="f16"/>
                </a:lnTo>
                <a:lnTo>
                  <a:pt x="f4" y="f17"/>
                </a:lnTo>
                <a:lnTo>
                  <a:pt x="f12" y="f16"/>
                </a:lnTo>
                <a:lnTo>
                  <a:pt x="f13" y="f15"/>
                </a:lnTo>
                <a:lnTo>
                  <a:pt x="f14" y="f14"/>
                </a:lnTo>
                <a:lnTo>
                  <a:pt x="f15" y="f13"/>
                </a:lnTo>
                <a:lnTo>
                  <a:pt x="f18" y="f12"/>
                </a:lnTo>
                <a:lnTo>
                  <a:pt x="f19" y="f11"/>
                </a:lnTo>
                <a:lnTo>
                  <a:pt x="f18" y="f5"/>
                </a:lnTo>
                <a:lnTo>
                  <a:pt x="f15" y="f7"/>
                </a:lnTo>
                <a:lnTo>
                  <a:pt x="f14" y="f9"/>
                </a:lnTo>
                <a:lnTo>
                  <a:pt x="f13" y="f8"/>
                </a:lnTo>
                <a:lnTo>
                  <a:pt x="f12" y="f6"/>
                </a:lnTo>
                <a:lnTo>
                  <a:pt x="f4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95034" y="4223128"/>
            <a:ext cx="138431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1</a:t>
            </a:r>
            <a:endParaRPr lang="en-US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318504" y="4230627"/>
            <a:ext cx="342900" cy="341628"/>
          </a:xfrm>
          <a:custGeom>
            <a:avLst/>
            <a:gdLst>
              <a:gd name="f0" fmla="val w"/>
              <a:gd name="f1" fmla="val h"/>
              <a:gd name="f2" fmla="val 0"/>
              <a:gd name="f3" fmla="val 342900"/>
              <a:gd name="f4" fmla="val 341629"/>
              <a:gd name="f5" fmla="val 171450"/>
              <a:gd name="f6" fmla="val 125857"/>
              <a:gd name="f7" fmla="val 6096"/>
              <a:gd name="f8" fmla="val 84886"/>
              <a:gd name="f9" fmla="val 23291"/>
              <a:gd name="f10" fmla="val 50190"/>
              <a:gd name="f11" fmla="val 49974"/>
              <a:gd name="f12" fmla="val 23393"/>
              <a:gd name="f13" fmla="val 84493"/>
              <a:gd name="f14" fmla="val 6121"/>
              <a:gd name="f15" fmla="val 125234"/>
              <a:gd name="f16" fmla="val 170561"/>
              <a:gd name="f17" fmla="val 215887"/>
              <a:gd name="f18" fmla="val 256628"/>
              <a:gd name="f19" fmla="val 291147"/>
              <a:gd name="f20" fmla="val 317830"/>
              <a:gd name="f21" fmla="val 335026"/>
              <a:gd name="f22" fmla="val 341122"/>
              <a:gd name="f23" fmla="val 217043"/>
              <a:gd name="f24" fmla="val 258013"/>
              <a:gd name="f25" fmla="val 292696"/>
              <a:gd name="f26" fmla="val 319506"/>
              <a:gd name="f27" fmla="val 336778"/>
              <a:gd name="f28" fmla="*/ f0 1 342900"/>
              <a:gd name="f29" fmla="*/ f1 1 341629"/>
              <a:gd name="f30" fmla="val f2"/>
              <a:gd name="f31" fmla="val f3"/>
              <a:gd name="f32" fmla="val f4"/>
              <a:gd name="f33" fmla="+- f32 0 f30"/>
              <a:gd name="f34" fmla="+- f31 0 f30"/>
              <a:gd name="f35" fmla="*/ f34 1 342900"/>
              <a:gd name="f36" fmla="*/ f33 1 341629"/>
              <a:gd name="f37" fmla="*/ f30 1 f35"/>
              <a:gd name="f38" fmla="*/ f31 1 f35"/>
              <a:gd name="f39" fmla="*/ f30 1 f36"/>
              <a:gd name="f40" fmla="*/ f32 1 f36"/>
              <a:gd name="f41" fmla="*/ f37 f28 1"/>
              <a:gd name="f42" fmla="*/ f38 f28 1"/>
              <a:gd name="f43" fmla="*/ f40 f29 1"/>
              <a:gd name="f44" fmla="*/ f39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342900" h="341629">
                <a:moveTo>
                  <a:pt x="f5" y="f2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2" y="f16"/>
                </a:lnTo>
                <a:lnTo>
                  <a:pt x="f14" y="f17"/>
                </a:lnTo>
                <a:lnTo>
                  <a:pt x="f12" y="f18"/>
                </a:lnTo>
                <a:lnTo>
                  <a:pt x="f10" y="f19"/>
                </a:lnTo>
                <a:lnTo>
                  <a:pt x="f8" y="f20"/>
                </a:lnTo>
                <a:lnTo>
                  <a:pt x="f6" y="f21"/>
                </a:lnTo>
                <a:lnTo>
                  <a:pt x="f5" y="f22"/>
                </a:lnTo>
                <a:lnTo>
                  <a:pt x="f23" y="f21"/>
                </a:lnTo>
                <a:lnTo>
                  <a:pt x="f24" y="f20"/>
                </a:lnTo>
                <a:lnTo>
                  <a:pt x="f25" y="f19"/>
                </a:lnTo>
                <a:lnTo>
                  <a:pt x="f26" y="f18"/>
                </a:lnTo>
                <a:lnTo>
                  <a:pt x="f27" y="f17"/>
                </a:lnTo>
                <a:lnTo>
                  <a:pt x="f3" y="f16"/>
                </a:lnTo>
                <a:lnTo>
                  <a:pt x="f27" y="f15"/>
                </a:lnTo>
                <a:lnTo>
                  <a:pt x="f26" y="f13"/>
                </a:lnTo>
                <a:lnTo>
                  <a:pt x="f25" y="f11"/>
                </a:lnTo>
                <a:lnTo>
                  <a:pt x="f24" y="f9"/>
                </a:lnTo>
                <a:lnTo>
                  <a:pt x="f23" y="f7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19344" y="4240786"/>
            <a:ext cx="138431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2</a:t>
            </a:r>
            <a:endParaRPr lang="en-US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217411" y="4230627"/>
            <a:ext cx="341628" cy="341628"/>
          </a:xfrm>
          <a:custGeom>
            <a:avLst/>
            <a:gdLst>
              <a:gd name="f0" fmla="val w"/>
              <a:gd name="f1" fmla="val h"/>
              <a:gd name="f2" fmla="val 0"/>
              <a:gd name="f3" fmla="val 341629"/>
              <a:gd name="f4" fmla="val 170560"/>
              <a:gd name="f5" fmla="val 125234"/>
              <a:gd name="f6" fmla="val 6096"/>
              <a:gd name="f7" fmla="val 84493"/>
              <a:gd name="f8" fmla="val 23291"/>
              <a:gd name="f9" fmla="val 49974"/>
              <a:gd name="f10" fmla="val 6095"/>
              <a:gd name="f11" fmla="val 170561"/>
              <a:gd name="f12" fmla="val 215887"/>
              <a:gd name="f13" fmla="val 256628"/>
              <a:gd name="f14" fmla="val 291147"/>
              <a:gd name="f15" fmla="val 317830"/>
              <a:gd name="f16" fmla="val 335026"/>
              <a:gd name="f17" fmla="val 341122"/>
              <a:gd name="f18" fmla="val 335025"/>
              <a:gd name="f19" fmla="val 341121"/>
              <a:gd name="f20" fmla="*/ f0 1 341629"/>
              <a:gd name="f21" fmla="*/ f1 1 341629"/>
              <a:gd name="f22" fmla="val f2"/>
              <a:gd name="f23" fmla="val f3"/>
              <a:gd name="f24" fmla="+- f23 0 f22"/>
              <a:gd name="f25" fmla="*/ f24 1 341629"/>
              <a:gd name="f26" fmla="*/ f22 1 f25"/>
              <a:gd name="f27" fmla="*/ f23 1 f25"/>
              <a:gd name="f28" fmla="*/ f26 f20 1"/>
              <a:gd name="f29" fmla="*/ f27 f20 1"/>
              <a:gd name="f30" fmla="*/ f27 f21 1"/>
              <a:gd name="f31" fmla="*/ f2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341629" h="341629">
                <a:moveTo>
                  <a:pt x="f4" y="f2"/>
                </a:moveTo>
                <a:lnTo>
                  <a:pt x="f5" y="f6"/>
                </a:lnTo>
                <a:lnTo>
                  <a:pt x="f7" y="f8"/>
                </a:lnTo>
                <a:lnTo>
                  <a:pt x="f9" y="f9"/>
                </a:lnTo>
                <a:lnTo>
                  <a:pt x="f8" y="f7"/>
                </a:lnTo>
                <a:lnTo>
                  <a:pt x="f10" y="f5"/>
                </a:lnTo>
                <a:lnTo>
                  <a:pt x="f2" y="f11"/>
                </a:lnTo>
                <a:lnTo>
                  <a:pt x="f10" y="f12"/>
                </a:lnTo>
                <a:lnTo>
                  <a:pt x="f8" y="f13"/>
                </a:lnTo>
                <a:lnTo>
                  <a:pt x="f9" y="f14"/>
                </a:lnTo>
                <a:lnTo>
                  <a:pt x="f7" y="f15"/>
                </a:lnTo>
                <a:lnTo>
                  <a:pt x="f5" y="f16"/>
                </a:lnTo>
                <a:lnTo>
                  <a:pt x="f4" y="f17"/>
                </a:lnTo>
                <a:lnTo>
                  <a:pt x="f12" y="f16"/>
                </a:lnTo>
                <a:lnTo>
                  <a:pt x="f13" y="f15"/>
                </a:lnTo>
                <a:lnTo>
                  <a:pt x="f14" y="f14"/>
                </a:lnTo>
                <a:lnTo>
                  <a:pt x="f15" y="f13"/>
                </a:lnTo>
                <a:lnTo>
                  <a:pt x="f18" y="f12"/>
                </a:lnTo>
                <a:lnTo>
                  <a:pt x="f19" y="f11"/>
                </a:lnTo>
                <a:lnTo>
                  <a:pt x="f18" y="f5"/>
                </a:lnTo>
                <a:lnTo>
                  <a:pt x="f15" y="f7"/>
                </a:lnTo>
                <a:lnTo>
                  <a:pt x="f14" y="f9"/>
                </a:lnTo>
                <a:lnTo>
                  <a:pt x="f13" y="f8"/>
                </a:lnTo>
                <a:lnTo>
                  <a:pt x="f12" y="f6"/>
                </a:lnTo>
                <a:lnTo>
                  <a:pt x="f4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23069" y="4243190"/>
            <a:ext cx="138431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3</a:t>
            </a:r>
            <a:endParaRPr lang="en-US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158984" y="4230627"/>
            <a:ext cx="341628" cy="341628"/>
          </a:xfrm>
          <a:custGeom>
            <a:avLst/>
            <a:gdLst>
              <a:gd name="f0" fmla="val w"/>
              <a:gd name="f1" fmla="val h"/>
              <a:gd name="f2" fmla="val 0"/>
              <a:gd name="f3" fmla="val 341629"/>
              <a:gd name="f4" fmla="val 170560"/>
              <a:gd name="f5" fmla="val 125234"/>
              <a:gd name="f6" fmla="val 6096"/>
              <a:gd name="f7" fmla="val 84493"/>
              <a:gd name="f8" fmla="val 23291"/>
              <a:gd name="f9" fmla="val 49974"/>
              <a:gd name="f10" fmla="val 6095"/>
              <a:gd name="f11" fmla="val 170561"/>
              <a:gd name="f12" fmla="val 215887"/>
              <a:gd name="f13" fmla="val 256628"/>
              <a:gd name="f14" fmla="val 291147"/>
              <a:gd name="f15" fmla="val 317830"/>
              <a:gd name="f16" fmla="val 335026"/>
              <a:gd name="f17" fmla="val 341122"/>
              <a:gd name="f18" fmla="val 335025"/>
              <a:gd name="f19" fmla="val 341121"/>
              <a:gd name="f20" fmla="*/ f0 1 341629"/>
              <a:gd name="f21" fmla="*/ f1 1 341629"/>
              <a:gd name="f22" fmla="val f2"/>
              <a:gd name="f23" fmla="val f3"/>
              <a:gd name="f24" fmla="+- f23 0 f22"/>
              <a:gd name="f25" fmla="*/ f24 1 341629"/>
              <a:gd name="f26" fmla="*/ f22 1 f25"/>
              <a:gd name="f27" fmla="*/ f23 1 f25"/>
              <a:gd name="f28" fmla="*/ f26 f20 1"/>
              <a:gd name="f29" fmla="*/ f27 f20 1"/>
              <a:gd name="f30" fmla="*/ f27 f21 1"/>
              <a:gd name="f31" fmla="*/ f2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341629" h="341629">
                <a:moveTo>
                  <a:pt x="f4" y="f2"/>
                </a:moveTo>
                <a:lnTo>
                  <a:pt x="f5" y="f6"/>
                </a:lnTo>
                <a:lnTo>
                  <a:pt x="f7" y="f8"/>
                </a:lnTo>
                <a:lnTo>
                  <a:pt x="f9" y="f9"/>
                </a:lnTo>
                <a:lnTo>
                  <a:pt x="f8" y="f7"/>
                </a:lnTo>
                <a:lnTo>
                  <a:pt x="f10" y="f5"/>
                </a:lnTo>
                <a:lnTo>
                  <a:pt x="f2" y="f11"/>
                </a:lnTo>
                <a:lnTo>
                  <a:pt x="f10" y="f12"/>
                </a:lnTo>
                <a:lnTo>
                  <a:pt x="f8" y="f13"/>
                </a:lnTo>
                <a:lnTo>
                  <a:pt x="f9" y="f14"/>
                </a:lnTo>
                <a:lnTo>
                  <a:pt x="f7" y="f15"/>
                </a:lnTo>
                <a:lnTo>
                  <a:pt x="f5" y="f16"/>
                </a:lnTo>
                <a:lnTo>
                  <a:pt x="f4" y="f17"/>
                </a:lnTo>
                <a:lnTo>
                  <a:pt x="f12" y="f16"/>
                </a:lnTo>
                <a:lnTo>
                  <a:pt x="f13" y="f15"/>
                </a:lnTo>
                <a:lnTo>
                  <a:pt x="f14" y="f14"/>
                </a:lnTo>
                <a:lnTo>
                  <a:pt x="f15" y="f13"/>
                </a:lnTo>
                <a:lnTo>
                  <a:pt x="f18" y="f12"/>
                </a:lnTo>
                <a:lnTo>
                  <a:pt x="f19" y="f11"/>
                </a:lnTo>
                <a:lnTo>
                  <a:pt x="f18" y="f5"/>
                </a:lnTo>
                <a:lnTo>
                  <a:pt x="f15" y="f7"/>
                </a:lnTo>
                <a:lnTo>
                  <a:pt x="f14" y="f9"/>
                </a:lnTo>
                <a:lnTo>
                  <a:pt x="f13" y="f8"/>
                </a:lnTo>
                <a:lnTo>
                  <a:pt x="f12" y="f6"/>
                </a:lnTo>
                <a:lnTo>
                  <a:pt x="f4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253340" y="4244672"/>
            <a:ext cx="138431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4</a:t>
            </a:r>
            <a:endParaRPr lang="en-US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08682" y="3100876"/>
            <a:ext cx="138431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7</a:t>
            </a:r>
            <a:endParaRPr lang="en-US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58344" y="329568"/>
            <a:ext cx="2755260" cy="1744976"/>
          </a:xfrm>
        </p:spPr>
        <p:txBody>
          <a:bodyPr tIns="159389"/>
          <a:lstStyle/>
          <a:p>
            <a:pPr marL="12701" marR="5084" lvl="0">
              <a:lnSpc>
                <a:spcPct val="78200"/>
              </a:lnSpc>
              <a:spcBef>
                <a:spcPts val="1255"/>
              </a:spcBef>
            </a:pPr>
            <a:r>
              <a:rPr lang="az-Cyrl-AZ" sz="4400" spc="-540"/>
              <a:t>Краткая </a:t>
            </a:r>
            <a:r>
              <a:rPr lang="az-Cyrl-AZ" sz="4400" spc="-400"/>
              <a:t>историческа </a:t>
            </a:r>
            <a:r>
              <a:rPr lang="az-Cyrl-AZ" sz="4400"/>
              <a:t>я</a:t>
            </a:r>
            <a:r>
              <a:rPr lang="az-Cyrl-AZ" sz="4400" spc="-90"/>
              <a:t> </a:t>
            </a:r>
            <a:r>
              <a:rPr lang="az-Cyrl-AZ" sz="4400" spc="-430"/>
              <a:t>справка</a:t>
            </a:r>
            <a:endParaRPr lang="az-Cyrl-AZ" sz="4400"/>
          </a:p>
        </p:txBody>
      </p:sp>
      <p:sp>
        <p:nvSpPr>
          <p:cNvPr id="20" name="object 20"/>
          <p:cNvSpPr txBox="1"/>
          <p:nvPr/>
        </p:nvSpPr>
        <p:spPr>
          <a:xfrm>
            <a:off x="437284" y="2284802"/>
            <a:ext cx="1969132" cy="4521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Хронология</a:t>
            </a:r>
            <a:endParaRPr lang="az-Cyrl-AZ" sz="2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20655" y="3101416"/>
            <a:ext cx="138431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6</a:t>
            </a:r>
            <a:endParaRPr lang="en-US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157456" y="3075428"/>
            <a:ext cx="341628" cy="341628"/>
          </a:xfrm>
          <a:custGeom>
            <a:avLst/>
            <a:gdLst>
              <a:gd name="f0" fmla="val w"/>
              <a:gd name="f1" fmla="val h"/>
              <a:gd name="f2" fmla="val 0"/>
              <a:gd name="f3" fmla="val 341629"/>
              <a:gd name="f4" fmla="val 170560"/>
              <a:gd name="f5" fmla="val 125234"/>
              <a:gd name="f6" fmla="val 6096"/>
              <a:gd name="f7" fmla="val 84493"/>
              <a:gd name="f8" fmla="val 23291"/>
              <a:gd name="f9" fmla="val 49974"/>
              <a:gd name="f10" fmla="val 6095"/>
              <a:gd name="f11" fmla="val 170561"/>
              <a:gd name="f12" fmla="val 215887"/>
              <a:gd name="f13" fmla="val 256628"/>
              <a:gd name="f14" fmla="val 291147"/>
              <a:gd name="f15" fmla="val 317830"/>
              <a:gd name="f16" fmla="val 335026"/>
              <a:gd name="f17" fmla="val 341122"/>
              <a:gd name="f18" fmla="val 335025"/>
              <a:gd name="f19" fmla="val 341121"/>
              <a:gd name="f20" fmla="*/ f0 1 341629"/>
              <a:gd name="f21" fmla="*/ f1 1 341629"/>
              <a:gd name="f22" fmla="val f2"/>
              <a:gd name="f23" fmla="val f3"/>
              <a:gd name="f24" fmla="+- f23 0 f22"/>
              <a:gd name="f25" fmla="*/ f24 1 341629"/>
              <a:gd name="f26" fmla="*/ f22 1 f25"/>
              <a:gd name="f27" fmla="*/ f23 1 f25"/>
              <a:gd name="f28" fmla="*/ f26 f20 1"/>
              <a:gd name="f29" fmla="*/ f27 f20 1"/>
              <a:gd name="f30" fmla="*/ f27 f21 1"/>
              <a:gd name="f31" fmla="*/ f2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341629" h="341629">
                <a:moveTo>
                  <a:pt x="f4" y="f2"/>
                </a:moveTo>
                <a:lnTo>
                  <a:pt x="f5" y="f6"/>
                </a:lnTo>
                <a:lnTo>
                  <a:pt x="f7" y="f8"/>
                </a:lnTo>
                <a:lnTo>
                  <a:pt x="f9" y="f9"/>
                </a:lnTo>
                <a:lnTo>
                  <a:pt x="f8" y="f7"/>
                </a:lnTo>
                <a:lnTo>
                  <a:pt x="f10" y="f5"/>
                </a:lnTo>
                <a:lnTo>
                  <a:pt x="f2" y="f11"/>
                </a:lnTo>
                <a:lnTo>
                  <a:pt x="f10" y="f12"/>
                </a:lnTo>
                <a:lnTo>
                  <a:pt x="f8" y="f13"/>
                </a:lnTo>
                <a:lnTo>
                  <a:pt x="f9" y="f14"/>
                </a:lnTo>
                <a:lnTo>
                  <a:pt x="f7" y="f15"/>
                </a:lnTo>
                <a:lnTo>
                  <a:pt x="f5" y="f16"/>
                </a:lnTo>
                <a:lnTo>
                  <a:pt x="f4" y="f17"/>
                </a:lnTo>
                <a:lnTo>
                  <a:pt x="f12" y="f16"/>
                </a:lnTo>
                <a:lnTo>
                  <a:pt x="f13" y="f15"/>
                </a:lnTo>
                <a:lnTo>
                  <a:pt x="f14" y="f14"/>
                </a:lnTo>
                <a:lnTo>
                  <a:pt x="f15" y="f13"/>
                </a:lnTo>
                <a:lnTo>
                  <a:pt x="f18" y="f12"/>
                </a:lnTo>
                <a:lnTo>
                  <a:pt x="f19" y="f11"/>
                </a:lnTo>
                <a:lnTo>
                  <a:pt x="f18" y="f5"/>
                </a:lnTo>
                <a:lnTo>
                  <a:pt x="f15" y="f7"/>
                </a:lnTo>
                <a:lnTo>
                  <a:pt x="f14" y="f9"/>
                </a:lnTo>
                <a:lnTo>
                  <a:pt x="f13" y="f8"/>
                </a:lnTo>
                <a:lnTo>
                  <a:pt x="f12" y="f6"/>
                </a:lnTo>
                <a:lnTo>
                  <a:pt x="f4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771122" y="2271241"/>
            <a:ext cx="1534792" cy="11125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algn="ctr" defTabSz="914400" rtl="0" fontAlgn="auto" hangingPunct="1">
              <a:lnSpc>
                <a:spcPct val="1178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Украина</a:t>
            </a:r>
            <a:r>
              <a:rPr lang="az-Cyrl-AZ" sz="1400" b="0" i="0" u="none" strike="noStrike" kern="0" cap="none" spc="-7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составе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СССР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5715" marR="0" lvl="0" indent="0" algn="ctr" defTabSz="914400" rtl="0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(1922-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1991</a:t>
            </a:r>
            <a:r>
              <a:rPr lang="az-Cyrl-AZ" sz="14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гг.)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499747" marR="0" lvl="0" indent="0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5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50967" y="2291934"/>
            <a:ext cx="1771649" cy="5162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302264" marR="5084" lvl="0" indent="-290193" defTabSz="914400" rtl="0" fontAlgn="auto" hangingPunct="1">
              <a:lnSpc>
                <a:spcPct val="114999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Минские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соглашения (2014-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2015</a:t>
            </a:r>
            <a:r>
              <a:rPr lang="az-Cyrl-AZ" sz="14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гг.)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51717" y="4731718"/>
            <a:ext cx="1295403" cy="4533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292736" marR="5084" lvl="0" indent="-280665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Крещение</a:t>
            </a:r>
            <a:r>
              <a:rPr lang="az-Cyrl-AZ" sz="14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Руси </a:t>
            </a: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(988</a:t>
            </a:r>
            <a:r>
              <a:rPr lang="az-Cyrl-AZ" sz="14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год)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29988" y="4650949"/>
            <a:ext cx="1791967" cy="6667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1" compatLnSpc="1">
            <a:spAutoFit/>
          </a:bodyPr>
          <a:lstStyle/>
          <a:p>
            <a:pPr marL="12701" marR="5084" lvl="0" indent="1271" algn="ctr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Деятельность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Александра</a:t>
            </a:r>
            <a:r>
              <a:rPr lang="az-Cyrl-AZ" sz="14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Невского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(1221-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1263</a:t>
            </a:r>
            <a:r>
              <a:rPr lang="az-Cyrl-AZ" sz="14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гг.)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35658" y="4632222"/>
            <a:ext cx="1750691" cy="4533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469260" marR="5084" lvl="0" indent="-45720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Переяславская</a:t>
            </a:r>
            <a:r>
              <a:rPr lang="az-Cyrl-AZ" sz="14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Рада </a:t>
            </a: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(1654</a:t>
            </a:r>
            <a:r>
              <a:rPr lang="az-Cyrl-AZ" sz="1400" b="0" i="0" u="none" strike="noStrike" kern="0" cap="none" spc="-9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год)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919548" y="4641494"/>
            <a:ext cx="1796411" cy="4533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1" compatLnSpc="1">
            <a:spAutoFit/>
          </a:bodyPr>
          <a:lstStyle/>
          <a:p>
            <a:pPr marL="1901" marR="0" lvl="0" indent="0" algn="ctr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Штурм</a:t>
            </a:r>
            <a:r>
              <a:rPr lang="az-Cyrl-AZ" sz="14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Очакова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(6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декабря</a:t>
            </a:r>
            <a:r>
              <a:rPr lang="az-Cyrl-AZ" sz="14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1788</a:t>
            </a:r>
            <a:r>
              <a:rPr lang="az-Cyrl-AZ" sz="14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года)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33395" y="2295134"/>
            <a:ext cx="2138040" cy="5283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667383" marR="5084" lvl="0" indent="-655323" defTabSz="914400" rtl="0" fontAlgn="auto" hangingPunct="1">
              <a:lnSpc>
                <a:spcPct val="1178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Беловежское</a:t>
            </a:r>
            <a:r>
              <a:rPr lang="az-Cyrl-AZ" sz="14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соглашение (1991</a:t>
            </a:r>
            <a:r>
              <a:rPr lang="az-Cyrl-AZ" sz="1400" b="0" i="0" u="none" strike="noStrike" kern="0" cap="none" spc="-6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год)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242816" y="3043424"/>
            <a:ext cx="341628" cy="341628"/>
          </a:xfrm>
          <a:custGeom>
            <a:avLst/>
            <a:gdLst>
              <a:gd name="f0" fmla="val w"/>
              <a:gd name="f1" fmla="val h"/>
              <a:gd name="f2" fmla="val 0"/>
              <a:gd name="f3" fmla="val 341629"/>
              <a:gd name="f4" fmla="val 170561"/>
              <a:gd name="f5" fmla="val 125234"/>
              <a:gd name="f6" fmla="val 6096"/>
              <a:gd name="f7" fmla="val 84493"/>
              <a:gd name="f8" fmla="val 23291"/>
              <a:gd name="f9" fmla="val 49974"/>
              <a:gd name="f10" fmla="val 215887"/>
              <a:gd name="f11" fmla="val 256628"/>
              <a:gd name="f12" fmla="val 291147"/>
              <a:gd name="f13" fmla="val 317830"/>
              <a:gd name="f14" fmla="val 335026"/>
              <a:gd name="f15" fmla="val 341122"/>
              <a:gd name="f16" fmla="*/ f0 1 341629"/>
              <a:gd name="f17" fmla="*/ f1 1 341629"/>
              <a:gd name="f18" fmla="val f2"/>
              <a:gd name="f19" fmla="val f3"/>
              <a:gd name="f20" fmla="+- f19 0 f18"/>
              <a:gd name="f21" fmla="*/ f20 1 341629"/>
              <a:gd name="f22" fmla="*/ f18 1 f21"/>
              <a:gd name="f23" fmla="*/ f19 1 f21"/>
              <a:gd name="f24" fmla="*/ f22 f16 1"/>
              <a:gd name="f25" fmla="*/ f23 f16 1"/>
              <a:gd name="f26" fmla="*/ f23 f17 1"/>
              <a:gd name="f27" fmla="*/ f22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341629" h="341629">
                <a:moveTo>
                  <a:pt x="f4" y="f2"/>
                </a:moveTo>
                <a:lnTo>
                  <a:pt x="f5" y="f6"/>
                </a:lnTo>
                <a:lnTo>
                  <a:pt x="f7" y="f8"/>
                </a:lnTo>
                <a:lnTo>
                  <a:pt x="f9" y="f9"/>
                </a:lnTo>
                <a:lnTo>
                  <a:pt x="f8" y="f7"/>
                </a:lnTo>
                <a:lnTo>
                  <a:pt x="f6" y="f5"/>
                </a:lnTo>
                <a:lnTo>
                  <a:pt x="f2" y="f4"/>
                </a:lnTo>
                <a:lnTo>
                  <a:pt x="f6" y="f10"/>
                </a:lnTo>
                <a:lnTo>
                  <a:pt x="f8" y="f11"/>
                </a:lnTo>
                <a:lnTo>
                  <a:pt x="f9" y="f12"/>
                </a:lnTo>
                <a:lnTo>
                  <a:pt x="f7" y="f13"/>
                </a:lnTo>
                <a:lnTo>
                  <a:pt x="f5" y="f14"/>
                </a:lnTo>
                <a:lnTo>
                  <a:pt x="f4" y="f15"/>
                </a:lnTo>
                <a:lnTo>
                  <a:pt x="f10" y="f14"/>
                </a:lnTo>
                <a:lnTo>
                  <a:pt x="f11" y="f13"/>
                </a:lnTo>
                <a:lnTo>
                  <a:pt x="f12" y="f12"/>
                </a:lnTo>
                <a:lnTo>
                  <a:pt x="f13" y="f11"/>
                </a:lnTo>
                <a:lnTo>
                  <a:pt x="f14" y="f10"/>
                </a:lnTo>
                <a:lnTo>
                  <a:pt x="f15" y="f4"/>
                </a:lnTo>
                <a:lnTo>
                  <a:pt x="f14" y="f5"/>
                </a:lnTo>
                <a:lnTo>
                  <a:pt x="f13" y="f7"/>
                </a:lnTo>
                <a:lnTo>
                  <a:pt x="f12" y="f9"/>
                </a:lnTo>
                <a:lnTo>
                  <a:pt x="f11" y="f8"/>
                </a:lnTo>
                <a:lnTo>
                  <a:pt x="f10" y="f6"/>
                </a:lnTo>
                <a:lnTo>
                  <a:pt x="f4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339586" y="3066367"/>
            <a:ext cx="138431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8</a:t>
            </a:r>
            <a:endParaRPr lang="en-US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62122" y="2314794"/>
            <a:ext cx="1894837" cy="5162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626748" marR="5084" lvl="0" indent="-614677" defTabSz="914400" rtl="0" fontAlgn="auto" hangingPunct="1">
              <a:lnSpc>
                <a:spcPct val="114999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Признание</a:t>
            </a:r>
            <a:r>
              <a:rPr lang="az-Cyrl-AZ" sz="14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ДНР</a:t>
            </a:r>
            <a:r>
              <a:rPr lang="az-Cyrl-AZ" sz="1400" b="0" i="0" u="none" strike="noStrike" kern="0" cap="none" spc="-7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400" b="0" i="0" u="none" strike="noStrike" kern="0" cap="none" spc="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ЛНР </a:t>
            </a: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(2022</a:t>
            </a:r>
            <a:r>
              <a:rPr lang="az-Cyrl-AZ" sz="1400" b="0" i="0" u="none" strike="noStrike" kern="0" cap="none" spc="-6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4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г.)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pic>
        <p:nvPicPr>
          <p:cNvPr id="33" name="object 3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496" y="5442207"/>
            <a:ext cx="1168895" cy="11689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4" name="object 3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243" y="5410203"/>
            <a:ext cx="1196336" cy="11963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5" name="object 3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2960" y="5440680"/>
            <a:ext cx="1205480" cy="116586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6" name="object 36"/>
          <p:cNvGrpSpPr/>
          <p:nvPr/>
        </p:nvGrpSpPr>
        <p:grpSpPr>
          <a:xfrm>
            <a:off x="8162547" y="5361428"/>
            <a:ext cx="1249683" cy="1249683"/>
            <a:chOff x="8162547" y="5361428"/>
            <a:chExt cx="1249683" cy="1249683"/>
          </a:xfrm>
        </p:grpSpPr>
        <p:pic>
          <p:nvPicPr>
            <p:cNvPr id="37" name="object 37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67119" y="5366000"/>
              <a:ext cx="1240539" cy="1240539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38" name="object 38"/>
            <p:cNvSpPr/>
            <p:nvPr/>
          </p:nvSpPr>
          <p:spPr>
            <a:xfrm>
              <a:off x="8162547" y="5361428"/>
              <a:ext cx="1249683" cy="12496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9679"/>
                <a:gd name="f4" fmla="val 624522"/>
                <a:gd name="f5" fmla="val 688505"/>
                <a:gd name="f6" fmla="val 3175"/>
                <a:gd name="f7" fmla="val 750442"/>
                <a:gd name="f8" fmla="val 12814"/>
                <a:gd name="f9" fmla="val 810361"/>
                <a:gd name="f10" fmla="val 27927"/>
                <a:gd name="f11" fmla="val 867981"/>
                <a:gd name="f12" fmla="val 49123"/>
                <a:gd name="f13" fmla="val 922312"/>
                <a:gd name="f14" fmla="val 75526"/>
                <a:gd name="f15" fmla="val 973848"/>
                <a:gd name="f16" fmla="val 106629"/>
                <a:gd name="f17" fmla="val 1022210"/>
                <a:gd name="f18" fmla="val 142671"/>
                <a:gd name="f19" fmla="val 1066126"/>
                <a:gd name="f20" fmla="val 183045"/>
                <a:gd name="f21" fmla="val 1106500"/>
                <a:gd name="f22" fmla="val 227368"/>
                <a:gd name="f23" fmla="val 1142415"/>
                <a:gd name="f24" fmla="val 275310"/>
                <a:gd name="f25" fmla="val 1174026"/>
                <a:gd name="f26" fmla="val 326872"/>
                <a:gd name="f27" fmla="val 1200048"/>
                <a:gd name="f28" fmla="val 381622"/>
                <a:gd name="f29" fmla="val 1221117"/>
                <a:gd name="f30" fmla="val 438746"/>
                <a:gd name="f31" fmla="val 1236357"/>
                <a:gd name="f32" fmla="val 498703"/>
                <a:gd name="f33" fmla="val 1245996"/>
                <a:gd name="f34" fmla="val 560641"/>
                <a:gd name="f35" fmla="val 1249171"/>
                <a:gd name="f36" fmla="val 624573"/>
                <a:gd name="f37" fmla="val 688492"/>
                <a:gd name="f38" fmla="val 750430"/>
                <a:gd name="f39" fmla="val 810387"/>
                <a:gd name="f40" fmla="val 867918"/>
                <a:gd name="f41" fmla="val 922274"/>
                <a:gd name="f42" fmla="val 973823"/>
                <a:gd name="f43" fmla="val 1022172"/>
                <a:gd name="f44" fmla="val 1106487"/>
                <a:gd name="f45" fmla="val 1142441"/>
                <a:gd name="f46" fmla="val 1174013"/>
                <a:gd name="f47" fmla="val 1199997"/>
                <a:gd name="f48" fmla="val 1221168"/>
                <a:gd name="f49" fmla="val 1245946"/>
                <a:gd name="f50" fmla="val 1249146"/>
                <a:gd name="f51" fmla="val 560679"/>
                <a:gd name="f52" fmla="val 498728"/>
                <a:gd name="f53" fmla="val 438810"/>
                <a:gd name="f54" fmla="val 381571"/>
                <a:gd name="f55" fmla="val 326859"/>
                <a:gd name="f56" fmla="val 275323"/>
                <a:gd name="f57" fmla="val 227342"/>
                <a:gd name="f58" fmla="val 973810"/>
                <a:gd name="f59" fmla="val 867930"/>
                <a:gd name="f60" fmla="val 3174"/>
                <a:gd name="f61" fmla="val 381609"/>
                <a:gd name="f62" fmla="*/ f0 1 1249679"/>
                <a:gd name="f63" fmla="*/ f1 1 1249679"/>
                <a:gd name="f64" fmla="val f2"/>
                <a:gd name="f65" fmla="val f3"/>
                <a:gd name="f66" fmla="+- f65 0 f64"/>
                <a:gd name="f67" fmla="*/ f66 1 1249679"/>
                <a:gd name="f68" fmla="*/ f64 1 f67"/>
                <a:gd name="f69" fmla="*/ f65 1 f67"/>
                <a:gd name="f70" fmla="*/ f68 f62 1"/>
                <a:gd name="f71" fmla="*/ f69 f62 1"/>
                <a:gd name="f72" fmla="*/ f69 f63 1"/>
                <a:gd name="f73" fmla="*/ f68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1249679" h="124967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3" y="f37"/>
                  </a:lnTo>
                  <a:lnTo>
                    <a:pt x="f31" y="f38"/>
                  </a:lnTo>
                  <a:lnTo>
                    <a:pt x="f29" y="f39"/>
                  </a:lnTo>
                  <a:lnTo>
                    <a:pt x="f27" y="f40"/>
                  </a:lnTo>
                  <a:lnTo>
                    <a:pt x="f25" y="f41"/>
                  </a:lnTo>
                  <a:lnTo>
                    <a:pt x="f23" y="f42"/>
                  </a:lnTo>
                  <a:lnTo>
                    <a:pt x="f21" y="f43"/>
                  </a:lnTo>
                  <a:lnTo>
                    <a:pt x="f19" y="f19"/>
                  </a:lnTo>
                  <a:lnTo>
                    <a:pt x="f17" y="f44"/>
                  </a:lnTo>
                  <a:lnTo>
                    <a:pt x="f15" y="f45"/>
                  </a:lnTo>
                  <a:lnTo>
                    <a:pt x="f13" y="f46"/>
                  </a:lnTo>
                  <a:lnTo>
                    <a:pt x="f11" y="f47"/>
                  </a:lnTo>
                  <a:lnTo>
                    <a:pt x="f9" y="f48"/>
                  </a:lnTo>
                  <a:lnTo>
                    <a:pt x="f7" y="f31"/>
                  </a:lnTo>
                  <a:lnTo>
                    <a:pt x="f5" y="f49"/>
                  </a:lnTo>
                  <a:lnTo>
                    <a:pt x="f4" y="f50"/>
                  </a:lnTo>
                  <a:lnTo>
                    <a:pt x="f51" y="f49"/>
                  </a:lnTo>
                  <a:lnTo>
                    <a:pt x="f52" y="f31"/>
                  </a:lnTo>
                  <a:lnTo>
                    <a:pt x="f53" y="f48"/>
                  </a:lnTo>
                  <a:lnTo>
                    <a:pt x="f54" y="f47"/>
                  </a:lnTo>
                  <a:lnTo>
                    <a:pt x="f55" y="f25"/>
                  </a:lnTo>
                  <a:lnTo>
                    <a:pt x="f56" y="f45"/>
                  </a:lnTo>
                  <a:lnTo>
                    <a:pt x="f57" y="f44"/>
                  </a:lnTo>
                  <a:lnTo>
                    <a:pt x="f20" y="f19"/>
                  </a:lnTo>
                  <a:lnTo>
                    <a:pt x="f18" y="f43"/>
                  </a:lnTo>
                  <a:lnTo>
                    <a:pt x="f16" y="f58"/>
                  </a:lnTo>
                  <a:lnTo>
                    <a:pt x="f14" y="f41"/>
                  </a:lnTo>
                  <a:lnTo>
                    <a:pt x="f12" y="f59"/>
                  </a:lnTo>
                  <a:lnTo>
                    <a:pt x="f10" y="f39"/>
                  </a:lnTo>
                  <a:lnTo>
                    <a:pt x="f8" y="f38"/>
                  </a:lnTo>
                  <a:lnTo>
                    <a:pt x="f60" y="f37"/>
                  </a:lnTo>
                  <a:lnTo>
                    <a:pt x="f2" y="f36"/>
                  </a:lnTo>
                  <a:lnTo>
                    <a:pt x="f60" y="f34"/>
                  </a:lnTo>
                  <a:lnTo>
                    <a:pt x="f8" y="f32"/>
                  </a:lnTo>
                  <a:lnTo>
                    <a:pt x="f10" y="f30"/>
                  </a:lnTo>
                  <a:lnTo>
                    <a:pt x="f12" y="f61"/>
                  </a:lnTo>
                  <a:lnTo>
                    <a:pt x="f14" y="f26"/>
                  </a:lnTo>
                  <a:lnTo>
                    <a:pt x="f16" y="f56"/>
                  </a:lnTo>
                  <a:lnTo>
                    <a:pt x="f18" y="f22"/>
                  </a:lnTo>
                  <a:lnTo>
                    <a:pt x="f20" y="f20"/>
                  </a:lnTo>
                  <a:lnTo>
                    <a:pt x="f57" y="f18"/>
                  </a:lnTo>
                  <a:lnTo>
                    <a:pt x="f56" y="f16"/>
                  </a:lnTo>
                  <a:lnTo>
                    <a:pt x="f55" y="f14"/>
                  </a:lnTo>
                  <a:lnTo>
                    <a:pt x="f54" y="f12"/>
                  </a:lnTo>
                  <a:lnTo>
                    <a:pt x="f53" y="f10"/>
                  </a:lnTo>
                  <a:lnTo>
                    <a:pt x="f52" y="f8"/>
                  </a:lnTo>
                  <a:lnTo>
                    <a:pt x="f51" y="f6"/>
                  </a:lnTo>
                  <a:lnTo>
                    <a:pt x="f4" y="f2"/>
                  </a:lnTo>
                  <a:close/>
                </a:path>
              </a:pathLst>
            </a:custGeom>
            <a:noFill/>
            <a:ln w="9144" cap="flat">
              <a:solidFill>
                <a:srgbClr val="E7E6E6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pic>
        <p:nvPicPr>
          <p:cNvPr id="39" name="object 3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0568" y="1056132"/>
            <a:ext cx="1226813" cy="12222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0" name="object 4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9560" y="1010412"/>
            <a:ext cx="1263399" cy="1257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1" name="object 4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3180" y="1018028"/>
            <a:ext cx="1290831" cy="129083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2" name="object 4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40255" y="1039371"/>
            <a:ext cx="1290831" cy="129083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63895" y="5357835"/>
            <a:ext cx="3598548" cy="3911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4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Николай</a:t>
            </a:r>
            <a:r>
              <a:rPr lang="az-Cyrl-AZ" sz="240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Васильевич</a:t>
            </a:r>
            <a:r>
              <a:rPr lang="az-Cyrl-AZ" sz="2400" b="0" i="0" u="none" strike="noStrike" kern="0" cap="none" spc="-1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4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Гоголь</a:t>
            </a: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9596" y="2960461"/>
            <a:ext cx="4723762" cy="19456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Знаю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только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то,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что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никак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бы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дал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преимущества</a:t>
            </a:r>
            <a:r>
              <a:rPr lang="az-Cyrl-AZ" sz="18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ни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малороссиянину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перед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русским,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ни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русскому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перед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малороссиянином.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Обе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природы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слишком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одарены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Богом,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и,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как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нарочно,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каждая</a:t>
            </a:r>
            <a:r>
              <a:rPr lang="az-Cyrl-AZ" sz="180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порознь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заключает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себе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то,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чего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нет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другой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явный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знак,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что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они</a:t>
            </a:r>
            <a:r>
              <a:rPr lang="az-Cyrl-AZ" sz="1800" b="0" i="0" u="none" strike="noStrike" kern="0" cap="none" spc="3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должны пополнить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одна</a:t>
            </a:r>
            <a:r>
              <a:rPr lang="az-Cyrl-AZ" sz="18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другую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183" y="0"/>
            <a:ext cx="5798823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object 5"/>
          <p:cNvSpPr txBox="1"/>
          <p:nvPr/>
        </p:nvSpPr>
        <p:spPr>
          <a:xfrm>
            <a:off x="354403" y="2455328"/>
            <a:ext cx="591187" cy="12452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1" u="none" strike="noStrike" kern="0" cap="none" spc="-50" baseline="0">
                <a:solidFill>
                  <a:srgbClr val="000000"/>
                </a:solidFill>
                <a:uFillTx/>
                <a:latin typeface="Arial"/>
                <a:cs typeface="Arial"/>
              </a:rPr>
              <a:t>«</a:t>
            </a:r>
            <a:endParaRPr lang="en-US" sz="8000" b="0" i="0" u="none" strike="noStrike" kern="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8184" y="3994318"/>
            <a:ext cx="591187" cy="12452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1" u="none" strike="noStrike" kern="0" cap="none" spc="-50" baseline="0">
                <a:solidFill>
                  <a:srgbClr val="000000"/>
                </a:solidFill>
                <a:uFillTx/>
                <a:latin typeface="Arial"/>
                <a:cs typeface="Arial"/>
              </a:rPr>
              <a:t>»</a:t>
            </a:r>
            <a:endParaRPr lang="en-US" sz="8000" b="0" i="0" u="none" strike="noStrike" kern="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81344"/>
            <a:ext cx="4248915" cy="1143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object 8"/>
          <p:cNvSpPr txBox="1"/>
          <p:nvPr/>
        </p:nvSpPr>
        <p:spPr>
          <a:xfrm>
            <a:off x="485491" y="1062349"/>
            <a:ext cx="5829930" cy="9531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Писатель</a:t>
            </a:r>
            <a:r>
              <a:rPr lang="az-Cyrl-AZ" sz="20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Николай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Васильевич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Гоголь</a:t>
            </a:r>
            <a:r>
              <a:rPr lang="az-Cyrl-AZ" sz="20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признавался,</a:t>
            </a:r>
            <a:r>
              <a:rPr lang="az-Cyrl-AZ" sz="2000" b="0" i="0" u="none" strike="noStrike" kern="0" cap="none" spc="-7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что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сам</a:t>
            </a:r>
            <a:r>
              <a:rPr lang="az-Cyrl-AZ" sz="20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8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знает,</a:t>
            </a:r>
            <a:r>
              <a:rPr lang="az-Cyrl-AZ" sz="2000" b="0" i="0" u="none" strike="noStrike" kern="0" cap="none" spc="-10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какая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него</a:t>
            </a:r>
            <a:r>
              <a:rPr lang="az-Cyrl-AZ" sz="20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душа</a:t>
            </a:r>
            <a:r>
              <a:rPr lang="az-Cyrl-AZ" sz="20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«хохлацкая</a:t>
            </a:r>
            <a:r>
              <a:rPr lang="az-Cyrl-AZ" sz="20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или</a:t>
            </a:r>
            <a:r>
              <a:rPr lang="az-Cyrl-AZ" sz="2000" b="0" i="0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русская»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6" cy="6858000"/>
            <a:chOff x="0" y="0"/>
            <a:chExt cx="12191996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09544" y="0"/>
              <a:ext cx="8982452" cy="685800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6187443" cy="6858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87440"/>
                <a:gd name="f4" fmla="val 6858000"/>
                <a:gd name="f5" fmla="val 3479685"/>
                <a:gd name="f6" fmla="val 5276596"/>
                <a:gd name="f7" fmla="val 5305488"/>
                <a:gd name="f8" fmla="val 6819366"/>
                <a:gd name="f9" fmla="val 5332133"/>
                <a:gd name="f10" fmla="val 6782955"/>
                <a:gd name="f11" fmla="val 5358422"/>
                <a:gd name="f12" fmla="val 6746265"/>
                <a:gd name="f13" fmla="val 5384342"/>
                <a:gd name="f14" fmla="val 6709295"/>
                <a:gd name="f15" fmla="val 5409907"/>
                <a:gd name="f16" fmla="val 6672072"/>
                <a:gd name="f17" fmla="val 5435117"/>
                <a:gd name="f18" fmla="val 6634568"/>
                <a:gd name="f19" fmla="val 5459945"/>
                <a:gd name="f20" fmla="val 6596799"/>
                <a:gd name="f21" fmla="val 5484406"/>
                <a:gd name="f22" fmla="val 6558775"/>
                <a:gd name="f23" fmla="val 5508510"/>
                <a:gd name="f24" fmla="val 6520497"/>
                <a:gd name="f25" fmla="val 5532221"/>
                <a:gd name="f26" fmla="val 6481953"/>
                <a:gd name="f27" fmla="val 5555576"/>
                <a:gd name="f28" fmla="val 6443154"/>
                <a:gd name="f29" fmla="val 5578538"/>
                <a:gd name="f30" fmla="val 6404102"/>
                <a:gd name="f31" fmla="val 5601119"/>
                <a:gd name="f32" fmla="val 6364808"/>
                <a:gd name="f33" fmla="val 5623318"/>
                <a:gd name="f34" fmla="val 6325273"/>
                <a:gd name="f35" fmla="val 5645124"/>
                <a:gd name="f36" fmla="val 6285484"/>
                <a:gd name="f37" fmla="val 5666562"/>
                <a:gd name="f38" fmla="val 6245453"/>
                <a:gd name="f39" fmla="val 5687593"/>
                <a:gd name="f40" fmla="val 6205169"/>
                <a:gd name="f41" fmla="val 5708218"/>
                <a:gd name="f42" fmla="val 6164681"/>
                <a:gd name="f43" fmla="val 5728462"/>
                <a:gd name="f44" fmla="val 6123940"/>
                <a:gd name="f45" fmla="val 5748312"/>
                <a:gd name="f46" fmla="val 6082969"/>
                <a:gd name="f47" fmla="val 5767755"/>
                <a:gd name="f48" fmla="val 6041771"/>
                <a:gd name="f49" fmla="val 5786780"/>
                <a:gd name="f50" fmla="val 6000343"/>
                <a:gd name="f51" fmla="val 5805411"/>
                <a:gd name="f52" fmla="val 5958687"/>
                <a:gd name="f53" fmla="val 5823635"/>
                <a:gd name="f54" fmla="val 5916815"/>
                <a:gd name="f55" fmla="val 5841428"/>
                <a:gd name="f56" fmla="val 5874740"/>
                <a:gd name="f57" fmla="val 5858827"/>
                <a:gd name="f58" fmla="val 5832436"/>
                <a:gd name="f59" fmla="val 5875794"/>
                <a:gd name="f60" fmla="val 5789917"/>
                <a:gd name="f61" fmla="val 5892342"/>
                <a:gd name="f62" fmla="val 5747181"/>
                <a:gd name="f63" fmla="val 5908471"/>
                <a:gd name="f64" fmla="val 5704230"/>
                <a:gd name="f65" fmla="val 5924181"/>
                <a:gd name="f66" fmla="val 5661101"/>
                <a:gd name="f67" fmla="val 5939459"/>
                <a:gd name="f68" fmla="val 5617743"/>
                <a:gd name="f69" fmla="val 5954306"/>
                <a:gd name="f70" fmla="val 5574195"/>
                <a:gd name="f71" fmla="val 5968720"/>
                <a:gd name="f72" fmla="val 5530456"/>
                <a:gd name="f73" fmla="val 5982716"/>
                <a:gd name="f74" fmla="val 5486501"/>
                <a:gd name="f75" fmla="val 5996241"/>
                <a:gd name="f76" fmla="val 5442369"/>
                <a:gd name="f77" fmla="val 6009360"/>
                <a:gd name="f78" fmla="val 5398046"/>
                <a:gd name="f79" fmla="val 6022022"/>
                <a:gd name="f80" fmla="val 5353519"/>
                <a:gd name="f81" fmla="val 6034227"/>
                <a:gd name="f82" fmla="val 5308828"/>
                <a:gd name="f83" fmla="val 6046000"/>
                <a:gd name="f84" fmla="val 5263934"/>
                <a:gd name="f85" fmla="val 6057315"/>
                <a:gd name="f86" fmla="val 5218874"/>
                <a:gd name="f87" fmla="val 6068174"/>
                <a:gd name="f88" fmla="val 5173624"/>
                <a:gd name="f89" fmla="val 6078588"/>
                <a:gd name="f90" fmla="val 5128221"/>
                <a:gd name="f91" fmla="val 6088532"/>
                <a:gd name="f92" fmla="val 5082628"/>
                <a:gd name="f93" fmla="val 6098032"/>
                <a:gd name="f94" fmla="val 5036870"/>
                <a:gd name="f95" fmla="val 6107049"/>
                <a:gd name="f96" fmla="val 4990934"/>
                <a:gd name="f97" fmla="val 6115608"/>
                <a:gd name="f98" fmla="val 4944846"/>
                <a:gd name="f99" fmla="val 6123698"/>
                <a:gd name="f100" fmla="val 4898593"/>
                <a:gd name="f101" fmla="val 6131331"/>
                <a:gd name="f102" fmla="val 4852174"/>
                <a:gd name="f103" fmla="val 6138481"/>
                <a:gd name="f104" fmla="val 4805591"/>
                <a:gd name="f105" fmla="val 6145161"/>
                <a:gd name="f106" fmla="val 4758855"/>
                <a:gd name="f107" fmla="val 6151346"/>
                <a:gd name="f108" fmla="val 4711979"/>
                <a:gd name="f109" fmla="val 6157048"/>
                <a:gd name="f110" fmla="val 4664951"/>
                <a:gd name="f111" fmla="val 6162294"/>
                <a:gd name="f112" fmla="val 4617770"/>
                <a:gd name="f113" fmla="val 6167031"/>
                <a:gd name="f114" fmla="val 4570450"/>
                <a:gd name="f115" fmla="val 6171285"/>
                <a:gd name="f116" fmla="val 4522978"/>
                <a:gd name="f117" fmla="val 6175057"/>
                <a:gd name="f118" fmla="val 4475365"/>
                <a:gd name="f119" fmla="val 6178321"/>
                <a:gd name="f120" fmla="val 4427626"/>
                <a:gd name="f121" fmla="val 6181102"/>
                <a:gd name="f122" fmla="val 4379747"/>
                <a:gd name="f123" fmla="val 6183376"/>
                <a:gd name="f124" fmla="val 4331741"/>
                <a:gd name="f125" fmla="val 6185154"/>
                <a:gd name="f126" fmla="val 4283595"/>
                <a:gd name="f127" fmla="val 6186424"/>
                <a:gd name="f128" fmla="val 4235335"/>
                <a:gd name="f129" fmla="val 6187186"/>
                <a:gd name="f130" fmla="val 4186936"/>
                <a:gd name="f131" fmla="val 4138422"/>
                <a:gd name="f132" fmla="val 4089908"/>
                <a:gd name="f133" fmla="val 4041508"/>
                <a:gd name="f134" fmla="val 3993235"/>
                <a:gd name="f135" fmla="val 3945102"/>
                <a:gd name="f136" fmla="val 3897096"/>
                <a:gd name="f137" fmla="val 3849217"/>
                <a:gd name="f138" fmla="val 3801465"/>
                <a:gd name="f139" fmla="val 3753866"/>
                <a:gd name="f140" fmla="val 3706393"/>
                <a:gd name="f141" fmla="val 3659060"/>
                <a:gd name="f142" fmla="val 3611892"/>
                <a:gd name="f143" fmla="val 3564851"/>
                <a:gd name="f144" fmla="val 3517976"/>
                <a:gd name="f145" fmla="val 3471240"/>
                <a:gd name="f146" fmla="val 3424669"/>
                <a:gd name="f147" fmla="val 3378250"/>
                <a:gd name="f148" fmla="val 3331997"/>
                <a:gd name="f149" fmla="val 3285896"/>
                <a:gd name="f150" fmla="val 3239973"/>
                <a:gd name="f151" fmla="val 3194202"/>
                <a:gd name="f152" fmla="val 3148609"/>
                <a:gd name="f153" fmla="val 3103194"/>
                <a:gd name="f154" fmla="val 3057956"/>
                <a:gd name="f155" fmla="val 3012897"/>
                <a:gd name="f156" fmla="val 2968002"/>
                <a:gd name="f157" fmla="val 2923298"/>
                <a:gd name="f158" fmla="val 2878785"/>
                <a:gd name="f159" fmla="val 2834462"/>
                <a:gd name="f160" fmla="val 2790329"/>
                <a:gd name="f161" fmla="val 2746375"/>
                <a:gd name="f162" fmla="val 2702636"/>
                <a:gd name="f163" fmla="val 2659087"/>
                <a:gd name="f164" fmla="val 2615730"/>
                <a:gd name="f165" fmla="val 2572600"/>
                <a:gd name="f166" fmla="val 2529649"/>
                <a:gd name="f167" fmla="val 2486914"/>
                <a:gd name="f168" fmla="val 2444394"/>
                <a:gd name="f169" fmla="val 2402090"/>
                <a:gd name="f170" fmla="val 2360015"/>
                <a:gd name="f171" fmla="val 2318131"/>
                <a:gd name="f172" fmla="val 2276487"/>
                <a:gd name="f173" fmla="val 2235060"/>
                <a:gd name="f174" fmla="val 2193861"/>
                <a:gd name="f175" fmla="val 2152891"/>
                <a:gd name="f176" fmla="val 2112149"/>
                <a:gd name="f177" fmla="val 2071636"/>
                <a:gd name="f178" fmla="val 2031377"/>
                <a:gd name="f179" fmla="val 1991347"/>
                <a:gd name="f180" fmla="val 1951558"/>
                <a:gd name="f181" fmla="val 1912010"/>
                <a:gd name="f182" fmla="val 1872716"/>
                <a:gd name="f183" fmla="val 1833664"/>
                <a:gd name="f184" fmla="val 1794878"/>
                <a:gd name="f185" fmla="val 1756333"/>
                <a:gd name="f186" fmla="val 1718043"/>
                <a:gd name="f187" fmla="val 1680032"/>
                <a:gd name="f188" fmla="val 1642262"/>
                <a:gd name="f189" fmla="val 1604759"/>
                <a:gd name="f190" fmla="val 1567535"/>
                <a:gd name="f191" fmla="val 1530565"/>
                <a:gd name="f192" fmla="val 1493875"/>
                <a:gd name="f193" fmla="val 1457464"/>
                <a:gd name="f194" fmla="val 5278488"/>
                <a:gd name="f195" fmla="val 1421320"/>
                <a:gd name="f196" fmla="val 5251145"/>
                <a:gd name="f197" fmla="val 1385468"/>
                <a:gd name="f198" fmla="val 5223459"/>
                <a:gd name="f199" fmla="val 1349895"/>
                <a:gd name="f200" fmla="val 5195404"/>
                <a:gd name="f201" fmla="val 1314602"/>
                <a:gd name="f202" fmla="val 5167020"/>
                <a:gd name="f203" fmla="val 1279601"/>
                <a:gd name="f204" fmla="val 5138293"/>
                <a:gd name="f205" fmla="val 1244879"/>
                <a:gd name="f206" fmla="val 5109235"/>
                <a:gd name="f207" fmla="val 1210462"/>
                <a:gd name="f208" fmla="val 5079834"/>
                <a:gd name="f209" fmla="val 1176324"/>
                <a:gd name="f210" fmla="val 5050104"/>
                <a:gd name="f211" fmla="val 1142504"/>
                <a:gd name="f212" fmla="val 5020030"/>
                <a:gd name="f213" fmla="val 1108976"/>
                <a:gd name="f214" fmla="val 4989639"/>
                <a:gd name="f215" fmla="val 1075753"/>
                <a:gd name="f216" fmla="val 4958930"/>
                <a:gd name="f217" fmla="val 1042822"/>
                <a:gd name="f218" fmla="val 4927879"/>
                <a:gd name="f219" fmla="val 1010221"/>
                <a:gd name="f220" fmla="val 4896523"/>
                <a:gd name="f221" fmla="val 977912"/>
                <a:gd name="f222" fmla="val 4864849"/>
                <a:gd name="f223" fmla="val 945921"/>
                <a:gd name="f224" fmla="val 4832858"/>
                <a:gd name="f225" fmla="val 914247"/>
                <a:gd name="f226" fmla="val 4800536"/>
                <a:gd name="f227" fmla="val 882904"/>
                <a:gd name="f228" fmla="val 4767922"/>
                <a:gd name="f229" fmla="val 851865"/>
                <a:gd name="f230" fmla="val 4735004"/>
                <a:gd name="f231" fmla="val 821156"/>
                <a:gd name="f232" fmla="val 4701768"/>
                <a:gd name="f233" fmla="val 790765"/>
                <a:gd name="f234" fmla="val 4668227"/>
                <a:gd name="f235" fmla="val 760704"/>
                <a:gd name="f236" fmla="val 4634395"/>
                <a:gd name="f237" fmla="val 730973"/>
                <a:gd name="f238" fmla="val 4600270"/>
                <a:gd name="f239" fmla="val 701586"/>
                <a:gd name="f240" fmla="val 4565840"/>
                <a:gd name="f241" fmla="val 672515"/>
                <a:gd name="f242" fmla="val 4531118"/>
                <a:gd name="f243" fmla="val 643801"/>
                <a:gd name="f244" fmla="val 4496117"/>
                <a:gd name="f245" fmla="val 615429"/>
                <a:gd name="f246" fmla="val 4460811"/>
                <a:gd name="f247" fmla="val 587387"/>
                <a:gd name="f248" fmla="val 4425226"/>
                <a:gd name="f249" fmla="val 559689"/>
                <a:gd name="f250" fmla="val 4389374"/>
                <a:gd name="f251" fmla="val 532358"/>
                <a:gd name="f252" fmla="val 4353217"/>
                <a:gd name="f253" fmla="val 505371"/>
                <a:gd name="f254" fmla="val 4316806"/>
                <a:gd name="f255" fmla="val 478726"/>
                <a:gd name="f256" fmla="val 4280103"/>
                <a:gd name="f257" fmla="val 452450"/>
                <a:gd name="f258" fmla="val 4243133"/>
                <a:gd name="f259" fmla="val 426516"/>
                <a:gd name="f260" fmla="val 4205897"/>
                <a:gd name="f261" fmla="val 400964"/>
                <a:gd name="f262" fmla="val 4168394"/>
                <a:gd name="f263" fmla="val 375754"/>
                <a:gd name="f264" fmla="val 4130624"/>
                <a:gd name="f265" fmla="val 350939"/>
                <a:gd name="f266" fmla="val 4092587"/>
                <a:gd name="f267" fmla="val 326478"/>
                <a:gd name="f268" fmla="val 4054297"/>
                <a:gd name="f269" fmla="val 302387"/>
                <a:gd name="f270" fmla="val 4015752"/>
                <a:gd name="f271" fmla="val 278663"/>
                <a:gd name="f272" fmla="val 3976954"/>
                <a:gd name="f273" fmla="val 255320"/>
                <a:gd name="f274" fmla="val 3937901"/>
                <a:gd name="f275" fmla="val 232359"/>
                <a:gd name="f276" fmla="val 3898595"/>
                <a:gd name="f277" fmla="val 209791"/>
                <a:gd name="f278" fmla="val 3859047"/>
                <a:gd name="f279" fmla="val 187591"/>
                <a:gd name="f280" fmla="val 3819245"/>
                <a:gd name="f281" fmla="val 165785"/>
                <a:gd name="f282" fmla="val 3779215"/>
                <a:gd name="f283" fmla="val 144360"/>
                <a:gd name="f284" fmla="val 3738930"/>
                <a:gd name="f285" fmla="val 123329"/>
                <a:gd name="f286" fmla="val 3698430"/>
                <a:gd name="f287" fmla="val 102704"/>
                <a:gd name="f288" fmla="val 3657676"/>
                <a:gd name="f289" fmla="val 82461"/>
                <a:gd name="f290" fmla="val 3616705"/>
                <a:gd name="f291" fmla="val 62623"/>
                <a:gd name="f292" fmla="val 3575494"/>
                <a:gd name="f293" fmla="val 43180"/>
                <a:gd name="f294" fmla="val 3534067"/>
                <a:gd name="f295" fmla="val 24155"/>
                <a:gd name="f296" fmla="*/ f0 1 6187440"/>
                <a:gd name="f297" fmla="*/ f1 1 6858000"/>
                <a:gd name="f298" fmla="val f2"/>
                <a:gd name="f299" fmla="val f3"/>
                <a:gd name="f300" fmla="val f4"/>
                <a:gd name="f301" fmla="+- f300 0 f298"/>
                <a:gd name="f302" fmla="+- f299 0 f298"/>
                <a:gd name="f303" fmla="*/ f302 1 6187440"/>
                <a:gd name="f304" fmla="*/ f301 1 6858000"/>
                <a:gd name="f305" fmla="*/ f298 1 f303"/>
                <a:gd name="f306" fmla="*/ f299 1 f303"/>
                <a:gd name="f307" fmla="*/ f298 1 f304"/>
                <a:gd name="f308" fmla="*/ f300 1 f304"/>
                <a:gd name="f309" fmla="*/ f305 f296 1"/>
                <a:gd name="f310" fmla="*/ f306 f296 1"/>
                <a:gd name="f311" fmla="*/ f308 f297 1"/>
                <a:gd name="f312" fmla="*/ f307 f2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9" t="f312" r="f310" b="f311"/>
              <a:pathLst>
                <a:path w="6187440" h="6858000">
                  <a:moveTo>
                    <a:pt x="f5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6" y="f4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3" y="f131"/>
                  </a:lnTo>
                  <a:lnTo>
                    <a:pt x="f129" y="f132"/>
                  </a:lnTo>
                  <a:lnTo>
                    <a:pt x="f127" y="f133"/>
                  </a:lnTo>
                  <a:lnTo>
                    <a:pt x="f125" y="f134"/>
                  </a:lnTo>
                  <a:lnTo>
                    <a:pt x="f123" y="f135"/>
                  </a:lnTo>
                  <a:lnTo>
                    <a:pt x="f121" y="f136"/>
                  </a:lnTo>
                  <a:lnTo>
                    <a:pt x="f119" y="f137"/>
                  </a:lnTo>
                  <a:lnTo>
                    <a:pt x="f117" y="f138"/>
                  </a:lnTo>
                  <a:lnTo>
                    <a:pt x="f115" y="f139"/>
                  </a:lnTo>
                  <a:lnTo>
                    <a:pt x="f113" y="f140"/>
                  </a:lnTo>
                  <a:lnTo>
                    <a:pt x="f111" y="f141"/>
                  </a:lnTo>
                  <a:lnTo>
                    <a:pt x="f109" y="f142"/>
                  </a:lnTo>
                  <a:lnTo>
                    <a:pt x="f107" y="f143"/>
                  </a:lnTo>
                  <a:lnTo>
                    <a:pt x="f105" y="f144"/>
                  </a:lnTo>
                  <a:lnTo>
                    <a:pt x="f103" y="f145"/>
                  </a:lnTo>
                  <a:lnTo>
                    <a:pt x="f101" y="f146"/>
                  </a:lnTo>
                  <a:lnTo>
                    <a:pt x="f99" y="f147"/>
                  </a:lnTo>
                  <a:lnTo>
                    <a:pt x="f97" y="f148"/>
                  </a:lnTo>
                  <a:lnTo>
                    <a:pt x="f95" y="f149"/>
                  </a:lnTo>
                  <a:lnTo>
                    <a:pt x="f93" y="f150"/>
                  </a:lnTo>
                  <a:lnTo>
                    <a:pt x="f91" y="f151"/>
                  </a:lnTo>
                  <a:lnTo>
                    <a:pt x="f89" y="f152"/>
                  </a:lnTo>
                  <a:lnTo>
                    <a:pt x="f87" y="f153"/>
                  </a:lnTo>
                  <a:lnTo>
                    <a:pt x="f85" y="f154"/>
                  </a:lnTo>
                  <a:lnTo>
                    <a:pt x="f83" y="f155"/>
                  </a:lnTo>
                  <a:lnTo>
                    <a:pt x="f81" y="f156"/>
                  </a:lnTo>
                  <a:lnTo>
                    <a:pt x="f79" y="f157"/>
                  </a:lnTo>
                  <a:lnTo>
                    <a:pt x="f77" y="f158"/>
                  </a:lnTo>
                  <a:lnTo>
                    <a:pt x="f75" y="f159"/>
                  </a:lnTo>
                  <a:lnTo>
                    <a:pt x="f73" y="f160"/>
                  </a:lnTo>
                  <a:lnTo>
                    <a:pt x="f71" y="f161"/>
                  </a:lnTo>
                  <a:lnTo>
                    <a:pt x="f69" y="f162"/>
                  </a:lnTo>
                  <a:lnTo>
                    <a:pt x="f67" y="f163"/>
                  </a:lnTo>
                  <a:lnTo>
                    <a:pt x="f65" y="f164"/>
                  </a:lnTo>
                  <a:lnTo>
                    <a:pt x="f63" y="f165"/>
                  </a:lnTo>
                  <a:lnTo>
                    <a:pt x="f61" y="f166"/>
                  </a:lnTo>
                  <a:lnTo>
                    <a:pt x="f59" y="f167"/>
                  </a:lnTo>
                  <a:lnTo>
                    <a:pt x="f57" y="f168"/>
                  </a:lnTo>
                  <a:lnTo>
                    <a:pt x="f55" y="f169"/>
                  </a:lnTo>
                  <a:lnTo>
                    <a:pt x="f53" y="f170"/>
                  </a:lnTo>
                  <a:lnTo>
                    <a:pt x="f51" y="f171"/>
                  </a:lnTo>
                  <a:lnTo>
                    <a:pt x="f49" y="f172"/>
                  </a:lnTo>
                  <a:lnTo>
                    <a:pt x="f47" y="f173"/>
                  </a:lnTo>
                  <a:lnTo>
                    <a:pt x="f45" y="f174"/>
                  </a:lnTo>
                  <a:lnTo>
                    <a:pt x="f43" y="f175"/>
                  </a:lnTo>
                  <a:lnTo>
                    <a:pt x="f41" y="f176"/>
                  </a:lnTo>
                  <a:lnTo>
                    <a:pt x="f39" y="f177"/>
                  </a:lnTo>
                  <a:lnTo>
                    <a:pt x="f37" y="f178"/>
                  </a:lnTo>
                  <a:lnTo>
                    <a:pt x="f35" y="f179"/>
                  </a:lnTo>
                  <a:lnTo>
                    <a:pt x="f33" y="f180"/>
                  </a:lnTo>
                  <a:lnTo>
                    <a:pt x="f31" y="f181"/>
                  </a:lnTo>
                  <a:lnTo>
                    <a:pt x="f29" y="f182"/>
                  </a:lnTo>
                  <a:lnTo>
                    <a:pt x="f27" y="f183"/>
                  </a:lnTo>
                  <a:lnTo>
                    <a:pt x="f25" y="f184"/>
                  </a:lnTo>
                  <a:lnTo>
                    <a:pt x="f23" y="f185"/>
                  </a:lnTo>
                  <a:lnTo>
                    <a:pt x="f21" y="f186"/>
                  </a:lnTo>
                  <a:lnTo>
                    <a:pt x="f19" y="f187"/>
                  </a:lnTo>
                  <a:lnTo>
                    <a:pt x="f17" y="f188"/>
                  </a:lnTo>
                  <a:lnTo>
                    <a:pt x="f15" y="f189"/>
                  </a:lnTo>
                  <a:lnTo>
                    <a:pt x="f13" y="f190"/>
                  </a:lnTo>
                  <a:lnTo>
                    <a:pt x="f11" y="f191"/>
                  </a:lnTo>
                  <a:lnTo>
                    <a:pt x="f9" y="f192"/>
                  </a:lnTo>
                  <a:lnTo>
                    <a:pt x="f7" y="f193"/>
                  </a:lnTo>
                  <a:lnTo>
                    <a:pt x="f194" y="f195"/>
                  </a:lnTo>
                  <a:lnTo>
                    <a:pt x="f196" y="f197"/>
                  </a:lnTo>
                  <a:lnTo>
                    <a:pt x="f198" y="f199"/>
                  </a:lnTo>
                  <a:lnTo>
                    <a:pt x="f200" y="f201"/>
                  </a:lnTo>
                  <a:lnTo>
                    <a:pt x="f202" y="f203"/>
                  </a:lnTo>
                  <a:lnTo>
                    <a:pt x="f204" y="f205"/>
                  </a:lnTo>
                  <a:lnTo>
                    <a:pt x="f206" y="f207"/>
                  </a:lnTo>
                  <a:lnTo>
                    <a:pt x="f208" y="f209"/>
                  </a:lnTo>
                  <a:lnTo>
                    <a:pt x="f210" y="f211"/>
                  </a:lnTo>
                  <a:lnTo>
                    <a:pt x="f212" y="f213"/>
                  </a:lnTo>
                  <a:lnTo>
                    <a:pt x="f214" y="f215"/>
                  </a:lnTo>
                  <a:lnTo>
                    <a:pt x="f216" y="f217"/>
                  </a:lnTo>
                  <a:lnTo>
                    <a:pt x="f218" y="f219"/>
                  </a:lnTo>
                  <a:lnTo>
                    <a:pt x="f220" y="f221"/>
                  </a:lnTo>
                  <a:lnTo>
                    <a:pt x="f222" y="f223"/>
                  </a:lnTo>
                  <a:lnTo>
                    <a:pt x="f224" y="f225"/>
                  </a:lnTo>
                  <a:lnTo>
                    <a:pt x="f226" y="f227"/>
                  </a:lnTo>
                  <a:lnTo>
                    <a:pt x="f228" y="f229"/>
                  </a:lnTo>
                  <a:lnTo>
                    <a:pt x="f230" y="f231"/>
                  </a:lnTo>
                  <a:lnTo>
                    <a:pt x="f232" y="f233"/>
                  </a:lnTo>
                  <a:lnTo>
                    <a:pt x="f234" y="f235"/>
                  </a:lnTo>
                  <a:lnTo>
                    <a:pt x="f236" y="f237"/>
                  </a:lnTo>
                  <a:lnTo>
                    <a:pt x="f238" y="f239"/>
                  </a:lnTo>
                  <a:lnTo>
                    <a:pt x="f240" y="f241"/>
                  </a:lnTo>
                  <a:lnTo>
                    <a:pt x="f242" y="f243"/>
                  </a:lnTo>
                  <a:lnTo>
                    <a:pt x="f244" y="f245"/>
                  </a:lnTo>
                  <a:lnTo>
                    <a:pt x="f246" y="f247"/>
                  </a:lnTo>
                  <a:lnTo>
                    <a:pt x="f248" y="f249"/>
                  </a:lnTo>
                  <a:lnTo>
                    <a:pt x="f250" y="f251"/>
                  </a:lnTo>
                  <a:lnTo>
                    <a:pt x="f252" y="f253"/>
                  </a:lnTo>
                  <a:lnTo>
                    <a:pt x="f254" y="f255"/>
                  </a:lnTo>
                  <a:lnTo>
                    <a:pt x="f256" y="f257"/>
                  </a:lnTo>
                  <a:lnTo>
                    <a:pt x="f258" y="f259"/>
                  </a:lnTo>
                  <a:lnTo>
                    <a:pt x="f260" y="f261"/>
                  </a:lnTo>
                  <a:lnTo>
                    <a:pt x="f262" y="f263"/>
                  </a:lnTo>
                  <a:lnTo>
                    <a:pt x="f264" y="f265"/>
                  </a:lnTo>
                  <a:lnTo>
                    <a:pt x="f266" y="f267"/>
                  </a:lnTo>
                  <a:lnTo>
                    <a:pt x="f268" y="f269"/>
                  </a:lnTo>
                  <a:lnTo>
                    <a:pt x="f270" y="f271"/>
                  </a:lnTo>
                  <a:lnTo>
                    <a:pt x="f272" y="f273"/>
                  </a:lnTo>
                  <a:lnTo>
                    <a:pt x="f274" y="f275"/>
                  </a:lnTo>
                  <a:lnTo>
                    <a:pt x="f276" y="f277"/>
                  </a:lnTo>
                  <a:lnTo>
                    <a:pt x="f278" y="f279"/>
                  </a:lnTo>
                  <a:lnTo>
                    <a:pt x="f280" y="f281"/>
                  </a:lnTo>
                  <a:lnTo>
                    <a:pt x="f282" y="f283"/>
                  </a:lnTo>
                  <a:lnTo>
                    <a:pt x="f284" y="f285"/>
                  </a:lnTo>
                  <a:lnTo>
                    <a:pt x="f286" y="f287"/>
                  </a:lnTo>
                  <a:lnTo>
                    <a:pt x="f288" y="f289"/>
                  </a:lnTo>
                  <a:lnTo>
                    <a:pt x="f290" y="f291"/>
                  </a:lnTo>
                  <a:lnTo>
                    <a:pt x="f292" y="f293"/>
                  </a:lnTo>
                  <a:lnTo>
                    <a:pt x="f294" y="f295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0490" y="693672"/>
            <a:ext cx="3170553" cy="1180462"/>
          </a:xfrm>
        </p:spPr>
        <p:txBody>
          <a:bodyPr tIns="83182"/>
          <a:lstStyle/>
          <a:p>
            <a:pPr marL="12701" marR="5084" lvl="0" indent="-630">
              <a:lnSpc>
                <a:spcPts val="4300"/>
              </a:lnSpc>
              <a:spcBef>
                <a:spcPts val="655"/>
              </a:spcBef>
            </a:pPr>
            <a:r>
              <a:rPr lang="az-Cyrl-AZ" sz="4000" spc="-50"/>
              <a:t>Независимая </a:t>
            </a:r>
            <a:r>
              <a:rPr lang="az-Cyrl-AZ" sz="4000" spc="-10"/>
              <a:t>Украина</a:t>
            </a:r>
            <a:endParaRPr lang="az-Cyrl-AZ" sz="4000"/>
          </a:p>
        </p:txBody>
      </p:sp>
      <p:sp>
        <p:nvSpPr>
          <p:cNvPr id="6" name="object 6"/>
          <p:cNvSpPr txBox="1"/>
          <p:nvPr/>
        </p:nvSpPr>
        <p:spPr>
          <a:xfrm>
            <a:off x="10320147" y="121158"/>
            <a:ext cx="1709415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Референдум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</a:t>
            </a:r>
            <a:r>
              <a:rPr lang="az-Cyrl-AZ" sz="1800" b="0" i="0" u="none" strike="noStrike" kern="0" cap="none" spc="-2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Украине,</a:t>
            </a:r>
            <a:r>
              <a:rPr lang="az-Cyrl-AZ" sz="1800" b="0" i="0" u="none" strike="noStrike" kern="0" cap="none" spc="-7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1991</a:t>
            </a:r>
            <a:r>
              <a:rPr lang="az-Cyrl-AZ" sz="1800" b="0" i="0" u="none" strike="noStrike" kern="0" cap="none" spc="-204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7153" y="2132956"/>
            <a:ext cx="5257800" cy="36849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393063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24</a:t>
            </a:r>
            <a:r>
              <a:rPr lang="az-Cyrl-AZ" sz="2000" b="1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августа</a:t>
            </a:r>
            <a:r>
              <a:rPr lang="az-Cyrl-AZ" sz="2000" b="1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1991</a:t>
            </a:r>
            <a:r>
              <a:rPr lang="az-Cyrl-AZ" sz="2000" b="1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года</a:t>
            </a:r>
            <a:r>
              <a:rPr lang="az-Cyrl-AZ" sz="2000" b="1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Верховный</a:t>
            </a:r>
            <a:r>
              <a:rPr lang="az-Cyrl-AZ" sz="20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Совет Украинской</a:t>
            </a:r>
            <a:r>
              <a:rPr lang="az-Cyrl-AZ" sz="20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ССР</a:t>
            </a:r>
            <a:r>
              <a:rPr lang="az-Cyrl-AZ" sz="20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принял</a:t>
            </a:r>
            <a:r>
              <a:rPr lang="az-Cyrl-AZ" sz="20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Акт</a:t>
            </a:r>
            <a:r>
              <a:rPr lang="az-Cyrl-AZ" sz="20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провозглашения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независимости</a:t>
            </a:r>
            <a:r>
              <a:rPr lang="az-Cyrl-AZ" sz="200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20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постановление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«О</a:t>
            </a:r>
            <a:r>
              <a:rPr lang="az-Cyrl-AZ" sz="2000" b="1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провозглашении</a:t>
            </a:r>
            <a:r>
              <a:rPr lang="az-Cyrl-AZ" sz="2000" b="1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независимости</a:t>
            </a:r>
            <a:r>
              <a:rPr lang="az-Cyrl-AZ" sz="2000" b="1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Украины»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.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Этими</a:t>
            </a:r>
            <a:r>
              <a:rPr lang="az-Cyrl-AZ" sz="200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документами</a:t>
            </a:r>
            <a:r>
              <a:rPr lang="az-Cyrl-AZ" sz="200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были</a:t>
            </a:r>
            <a:r>
              <a:rPr lang="az-Cyrl-AZ" sz="20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провозглашены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независимость</a:t>
            </a:r>
            <a:r>
              <a:rPr lang="az-Cyrl-AZ" sz="2000" b="0" i="0" u="none" strike="noStrike" kern="0" cap="none" spc="-9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Украины</a:t>
            </a:r>
            <a:r>
              <a:rPr lang="az-Cyrl-AZ" sz="20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2000" b="0" i="0" u="none" strike="noStrike" kern="0" cap="none" spc="-8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создание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самостоятельного</a:t>
            </a:r>
            <a:r>
              <a:rPr lang="az-Cyrl-AZ" sz="2000" b="0" i="0" u="none" strike="noStrike" kern="0" cap="none" spc="3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украинского</a:t>
            </a:r>
            <a:r>
              <a:rPr lang="az-Cyrl-AZ" sz="200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государства.</a:t>
            </a:r>
            <a:r>
              <a:rPr lang="az-Cyrl-AZ" sz="2000" b="0" i="0" u="none" strike="noStrike" kern="0" cap="none" spc="-8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Акт </a:t>
            </a:r>
            <a:r>
              <a:rPr lang="az-Cyrl-AZ" sz="20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провозглашения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1274445" lvl="0" indent="0" defTabSz="914400" rtl="0" fontAlgn="auto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независимости</a:t>
            </a:r>
            <a:r>
              <a:rPr lang="az-Cyrl-AZ" sz="2000" b="0" i="0" u="none" strike="noStrike" kern="0" cap="none" spc="-8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был</a:t>
            </a:r>
            <a:r>
              <a:rPr lang="az-Cyrl-AZ" sz="20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подтверждён</a:t>
            </a:r>
            <a:r>
              <a:rPr lang="az-Cyrl-AZ" sz="20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 </a:t>
            </a: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всеукраинском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0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референдуме</a:t>
            </a:r>
            <a:r>
              <a:rPr lang="az-Cyrl-AZ" sz="20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</a:t>
            </a:r>
            <a:r>
              <a:rPr lang="az-Cyrl-AZ" sz="2000" b="1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декабря</a:t>
            </a:r>
            <a:r>
              <a:rPr lang="az-Cyrl-AZ" sz="2000" b="1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1991</a:t>
            </a:r>
            <a:r>
              <a:rPr lang="az-Cyrl-AZ" sz="2000" b="1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2000" b="1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года</a:t>
            </a:r>
            <a:endParaRPr lang="az-Cyrl-AZ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6016752"/>
            <a:ext cx="4908554" cy="38103"/>
          </a:xfrm>
          <a:custGeom>
            <a:avLst/>
            <a:gdLst>
              <a:gd name="f0" fmla="val w"/>
              <a:gd name="f1" fmla="val h"/>
              <a:gd name="f2" fmla="val 0"/>
              <a:gd name="f3" fmla="val 4908550"/>
              <a:gd name="f4" fmla="val 38100"/>
              <a:gd name="f5" fmla="val 4908296"/>
              <a:gd name="f6" fmla="*/ f0 1 4908550"/>
              <a:gd name="f7" fmla="*/ f1 1 38100"/>
              <a:gd name="f8" fmla="val f2"/>
              <a:gd name="f9" fmla="val f3"/>
              <a:gd name="f10" fmla="val f4"/>
              <a:gd name="f11" fmla="+- f10 0 f8"/>
              <a:gd name="f12" fmla="+- f9 0 f8"/>
              <a:gd name="f13" fmla="*/ f12 1 4908550"/>
              <a:gd name="f14" fmla="*/ f11 1 38100"/>
              <a:gd name="f15" fmla="*/ f8 1 f13"/>
              <a:gd name="f16" fmla="*/ f9 1 f13"/>
              <a:gd name="f17" fmla="*/ f8 1 f14"/>
              <a:gd name="f18" fmla="*/ f10 1 f14"/>
              <a:gd name="f19" fmla="*/ f15 f6 1"/>
              <a:gd name="f20" fmla="*/ f16 f6 1"/>
              <a:gd name="f21" fmla="*/ f18 f7 1"/>
              <a:gd name="f22" fmla="*/ f17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4908550" h="38100">
                <a:moveTo>
                  <a:pt x="f5" y="f2"/>
                </a:moveTo>
                <a:lnTo>
                  <a:pt x="f2" y="f2"/>
                </a:ln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6" cy="6858000"/>
            <a:chOff x="0" y="0"/>
            <a:chExt cx="12191996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3876" y="0"/>
              <a:ext cx="7818120" cy="685800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6248396" cy="6858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48400"/>
                <a:gd name="f4" fmla="val 6858000"/>
                <a:gd name="f5" fmla="val 4389996"/>
                <a:gd name="f6" fmla="val 4910874"/>
                <a:gd name="f7" fmla="val 4925809"/>
                <a:gd name="f8" fmla="val 6843217"/>
                <a:gd name="f9" fmla="val 4957483"/>
                <a:gd name="f10" fmla="val 6811225"/>
                <a:gd name="f11" fmla="val 4988852"/>
                <a:gd name="f12" fmla="val 6778929"/>
                <a:gd name="f13" fmla="val 5019878"/>
                <a:gd name="f14" fmla="val 6746316"/>
                <a:gd name="f15" fmla="val 5050612"/>
                <a:gd name="f16" fmla="val 6713397"/>
                <a:gd name="f17" fmla="val 5081003"/>
                <a:gd name="f18" fmla="val 6680174"/>
                <a:gd name="f19" fmla="val 5111064"/>
                <a:gd name="f20" fmla="val 6646646"/>
                <a:gd name="f21" fmla="val 5140794"/>
                <a:gd name="f22" fmla="val 6612813"/>
                <a:gd name="f23" fmla="val 5170195"/>
                <a:gd name="f24" fmla="val 6578688"/>
                <a:gd name="f25" fmla="val 5199253"/>
                <a:gd name="f26" fmla="val 6544271"/>
                <a:gd name="f27" fmla="val 5227980"/>
                <a:gd name="f28" fmla="val 6509550"/>
                <a:gd name="f29" fmla="val 5256364"/>
                <a:gd name="f30" fmla="val 6474548"/>
                <a:gd name="f31" fmla="val 5284406"/>
                <a:gd name="f32" fmla="val 6439268"/>
                <a:gd name="f33" fmla="val 5312105"/>
                <a:gd name="f34" fmla="val 6403682"/>
                <a:gd name="f35" fmla="val 5339461"/>
                <a:gd name="f36" fmla="val 6367830"/>
                <a:gd name="f37" fmla="val 5366448"/>
                <a:gd name="f38" fmla="val 6331686"/>
                <a:gd name="f39" fmla="val 5393080"/>
                <a:gd name="f40" fmla="val 6295263"/>
                <a:gd name="f41" fmla="val 5419369"/>
                <a:gd name="f42" fmla="val 6258572"/>
                <a:gd name="f43" fmla="val 5445302"/>
                <a:gd name="f44" fmla="val 6221615"/>
                <a:gd name="f45" fmla="val 5470867"/>
                <a:gd name="f46" fmla="val 6184379"/>
                <a:gd name="f47" fmla="val 5496064"/>
                <a:gd name="f48" fmla="val 6146888"/>
                <a:gd name="f49" fmla="val 5520905"/>
                <a:gd name="f50" fmla="val 6109119"/>
                <a:gd name="f51" fmla="val 5545366"/>
                <a:gd name="f52" fmla="val 6071095"/>
                <a:gd name="f53" fmla="val 5569458"/>
                <a:gd name="f54" fmla="val 6032817"/>
                <a:gd name="f55" fmla="val 5593194"/>
                <a:gd name="f56" fmla="val 5994273"/>
                <a:gd name="f57" fmla="val 5616524"/>
                <a:gd name="f58" fmla="val 5955474"/>
                <a:gd name="f59" fmla="val 5639498"/>
                <a:gd name="f60" fmla="val 5916434"/>
                <a:gd name="f61" fmla="val 5662079"/>
                <a:gd name="f62" fmla="val 5877128"/>
                <a:gd name="f63" fmla="val 5684278"/>
                <a:gd name="f64" fmla="val 5837580"/>
                <a:gd name="f65" fmla="val 5706097"/>
                <a:gd name="f66" fmla="val 5797804"/>
                <a:gd name="f67" fmla="val 5727522"/>
                <a:gd name="f68" fmla="val 5757773"/>
                <a:gd name="f69" fmla="val 5748553"/>
                <a:gd name="f70" fmla="val 5717501"/>
                <a:gd name="f71" fmla="val 5769190"/>
                <a:gd name="f72" fmla="val 5677001"/>
                <a:gd name="f73" fmla="val 5789434"/>
                <a:gd name="f74" fmla="val 5636260"/>
                <a:gd name="f75" fmla="val 5809259"/>
                <a:gd name="f76" fmla="val 5595277"/>
                <a:gd name="f77" fmla="val 5828703"/>
                <a:gd name="f78" fmla="val 5554091"/>
                <a:gd name="f79" fmla="val 5847740"/>
                <a:gd name="f80" fmla="val 5512663"/>
                <a:gd name="f81" fmla="val 5866371"/>
                <a:gd name="f82" fmla="val 5471020"/>
                <a:gd name="f83" fmla="val 5884583"/>
                <a:gd name="f84" fmla="val 5429135"/>
                <a:gd name="f85" fmla="val 5902388"/>
                <a:gd name="f86" fmla="val 5387047"/>
                <a:gd name="f87" fmla="val 5919774"/>
                <a:gd name="f88" fmla="val 5344744"/>
                <a:gd name="f89" fmla="val 5936754"/>
                <a:gd name="f90" fmla="val 5302224"/>
                <a:gd name="f91" fmla="val 5953302"/>
                <a:gd name="f92" fmla="val 5259489"/>
                <a:gd name="f93" fmla="val 5969444"/>
                <a:gd name="f94" fmla="val 5216563"/>
                <a:gd name="f95" fmla="val 5985141"/>
                <a:gd name="f96" fmla="val 5173408"/>
                <a:gd name="f97" fmla="val 6000419"/>
                <a:gd name="f98" fmla="val 5130076"/>
                <a:gd name="f99" fmla="val 6015278"/>
                <a:gd name="f100" fmla="val 5086515"/>
                <a:gd name="f101" fmla="val 6029693"/>
                <a:gd name="f102" fmla="val 5042763"/>
                <a:gd name="f103" fmla="val 6043663"/>
                <a:gd name="f104" fmla="val 4998834"/>
                <a:gd name="f105" fmla="val 6057214"/>
                <a:gd name="f106" fmla="val 4954689"/>
                <a:gd name="f107" fmla="val 6070307"/>
                <a:gd name="f108" fmla="val 4910366"/>
                <a:gd name="f109" fmla="val 6082982"/>
                <a:gd name="f110" fmla="val 4865839"/>
                <a:gd name="f111" fmla="val 6095199"/>
                <a:gd name="f112" fmla="val 4821135"/>
                <a:gd name="f113" fmla="val 6106960"/>
                <a:gd name="f114" fmla="val 4776266"/>
                <a:gd name="f115" fmla="val 6118275"/>
                <a:gd name="f116" fmla="val 4731194"/>
                <a:gd name="f117" fmla="val 6129147"/>
                <a:gd name="f118" fmla="val 4685957"/>
                <a:gd name="f119" fmla="val 6139548"/>
                <a:gd name="f120" fmla="val 4640529"/>
                <a:gd name="f121" fmla="val 6149505"/>
                <a:gd name="f122" fmla="val 4594936"/>
                <a:gd name="f123" fmla="val 6158992"/>
                <a:gd name="f124" fmla="val 4549190"/>
                <a:gd name="f125" fmla="val 6168021"/>
                <a:gd name="f126" fmla="val 4503254"/>
                <a:gd name="f127" fmla="val 6176581"/>
                <a:gd name="f128" fmla="val 4457166"/>
                <a:gd name="f129" fmla="val 6184671"/>
                <a:gd name="f130" fmla="val 4410900"/>
                <a:gd name="f131" fmla="val 6192291"/>
                <a:gd name="f132" fmla="val 4364494"/>
                <a:gd name="f133" fmla="val 6199441"/>
                <a:gd name="f134" fmla="val 4317911"/>
                <a:gd name="f135" fmla="val 6206109"/>
                <a:gd name="f136" fmla="val 4271187"/>
                <a:gd name="f137" fmla="val 6212306"/>
                <a:gd name="f138" fmla="val 4224299"/>
                <a:gd name="f139" fmla="val 6218021"/>
                <a:gd name="f140" fmla="val 4177271"/>
                <a:gd name="f141" fmla="val 6223241"/>
                <a:gd name="f142" fmla="val 4130090"/>
                <a:gd name="f143" fmla="val 6227991"/>
                <a:gd name="f144" fmla="val 4082757"/>
                <a:gd name="f145" fmla="val 6232258"/>
                <a:gd name="f146" fmla="val 4035298"/>
                <a:gd name="f147" fmla="val 6236017"/>
                <a:gd name="f148" fmla="val 3987685"/>
                <a:gd name="f149" fmla="val 6239281"/>
                <a:gd name="f150" fmla="val 3939946"/>
                <a:gd name="f151" fmla="val 6242062"/>
                <a:gd name="f152" fmla="val 3892067"/>
                <a:gd name="f153" fmla="val 6244336"/>
                <a:gd name="f154" fmla="val 3844061"/>
                <a:gd name="f155" fmla="val 6246101"/>
                <a:gd name="f156" fmla="val 3795915"/>
                <a:gd name="f157" fmla="val 6247371"/>
                <a:gd name="f158" fmla="val 3747642"/>
                <a:gd name="f159" fmla="val 6248146"/>
                <a:gd name="f160" fmla="val 3699255"/>
                <a:gd name="f161" fmla="val 3650741"/>
                <a:gd name="f162" fmla="val 3602215"/>
                <a:gd name="f163" fmla="val 3553841"/>
                <a:gd name="f164" fmla="val 3505568"/>
                <a:gd name="f165" fmla="val 3457422"/>
                <a:gd name="f166" fmla="val 3409403"/>
                <a:gd name="f167" fmla="val 3361524"/>
                <a:gd name="f168" fmla="val 3313785"/>
                <a:gd name="f169" fmla="val 3266186"/>
                <a:gd name="f170" fmla="val 3218713"/>
                <a:gd name="f171" fmla="val 3171393"/>
                <a:gd name="f172" fmla="val 3124212"/>
                <a:gd name="f173" fmla="val 3077171"/>
                <a:gd name="f174" fmla="val 3030283"/>
                <a:gd name="f175" fmla="val 2983560"/>
                <a:gd name="f176" fmla="val 2936989"/>
                <a:gd name="f177" fmla="val 2890570"/>
                <a:gd name="f178" fmla="val 2844304"/>
                <a:gd name="f179" fmla="val 2798216"/>
                <a:gd name="f180" fmla="val 2752293"/>
                <a:gd name="f181" fmla="val 2706522"/>
                <a:gd name="f182" fmla="val 2660942"/>
                <a:gd name="f183" fmla="val 2615514"/>
                <a:gd name="f184" fmla="val 2570276"/>
                <a:gd name="f185" fmla="val 2525204"/>
                <a:gd name="f186" fmla="val 2480322"/>
                <a:gd name="f187" fmla="val 2435618"/>
                <a:gd name="f188" fmla="val 2391105"/>
                <a:gd name="f189" fmla="val 2346782"/>
                <a:gd name="f190" fmla="val 2302637"/>
                <a:gd name="f191" fmla="val 2258707"/>
                <a:gd name="f192" fmla="val 2214956"/>
                <a:gd name="f193" fmla="val 2171407"/>
                <a:gd name="f194" fmla="val 2128062"/>
                <a:gd name="f195" fmla="val 2084908"/>
                <a:gd name="f196" fmla="val 2041969"/>
                <a:gd name="f197" fmla="val 1999246"/>
                <a:gd name="f198" fmla="val 1956727"/>
                <a:gd name="f199" fmla="val 1914410"/>
                <a:gd name="f200" fmla="val 1872322"/>
                <a:gd name="f201" fmla="val 1830451"/>
                <a:gd name="f202" fmla="val 1788807"/>
                <a:gd name="f203" fmla="val 1747380"/>
                <a:gd name="f204" fmla="val 1706181"/>
                <a:gd name="f205" fmla="val 1665211"/>
                <a:gd name="f206" fmla="val 1624469"/>
                <a:gd name="f207" fmla="val 1583969"/>
                <a:gd name="f208" fmla="val 1543697"/>
                <a:gd name="f209" fmla="val 1503667"/>
                <a:gd name="f210" fmla="val 1463878"/>
                <a:gd name="f211" fmla="val 1424343"/>
                <a:gd name="f212" fmla="val 1385036"/>
                <a:gd name="f213" fmla="val 1345996"/>
                <a:gd name="f214" fmla="val 1307185"/>
                <a:gd name="f215" fmla="val 1268653"/>
                <a:gd name="f216" fmla="val 1230376"/>
                <a:gd name="f217" fmla="val 1192339"/>
                <a:gd name="f218" fmla="val 1154582"/>
                <a:gd name="f219" fmla="val 1117079"/>
                <a:gd name="f220" fmla="val 1079842"/>
                <a:gd name="f221" fmla="val 1042885"/>
                <a:gd name="f222" fmla="val 1006195"/>
                <a:gd name="f223" fmla="val 969784"/>
                <a:gd name="f224" fmla="val 933653"/>
                <a:gd name="f225" fmla="val 897775"/>
                <a:gd name="f226" fmla="val 862215"/>
                <a:gd name="f227" fmla="val 826909"/>
                <a:gd name="f228" fmla="val 791921"/>
                <a:gd name="f229" fmla="val 757199"/>
                <a:gd name="f230" fmla="val 722769"/>
                <a:gd name="f231" fmla="val 688657"/>
                <a:gd name="f232" fmla="val 654824"/>
                <a:gd name="f233" fmla="val 621296"/>
                <a:gd name="f234" fmla="val 588073"/>
                <a:gd name="f235" fmla="val 555155"/>
                <a:gd name="f236" fmla="val 522528"/>
                <a:gd name="f237" fmla="val 490232"/>
                <a:gd name="f238" fmla="val 458254"/>
                <a:gd name="f239" fmla="val 4893818"/>
                <a:gd name="f240" fmla="val 426580"/>
                <a:gd name="f241" fmla="val 4861496"/>
                <a:gd name="f242" fmla="val 395211"/>
                <a:gd name="f243" fmla="val 4828895"/>
                <a:gd name="f244" fmla="val 364185"/>
                <a:gd name="f245" fmla="val 4795964"/>
                <a:gd name="f246" fmla="val 333476"/>
                <a:gd name="f247" fmla="val 4762728"/>
                <a:gd name="f248" fmla="val 303072"/>
                <a:gd name="f249" fmla="val 4729200"/>
                <a:gd name="f250" fmla="val 273024"/>
                <a:gd name="f251" fmla="val 4695367"/>
                <a:gd name="f252" fmla="val 243293"/>
                <a:gd name="f253" fmla="val 4661217"/>
                <a:gd name="f254" fmla="val 213906"/>
                <a:gd name="f255" fmla="val 4626800"/>
                <a:gd name="f256" fmla="val 184848"/>
                <a:gd name="f257" fmla="val 4592078"/>
                <a:gd name="f258" fmla="val 156121"/>
                <a:gd name="f259" fmla="val 4557077"/>
                <a:gd name="f260" fmla="val 127736"/>
                <a:gd name="f261" fmla="val 4521771"/>
                <a:gd name="f262" fmla="val 99707"/>
                <a:gd name="f263" fmla="val 4486198"/>
                <a:gd name="f264" fmla="val 72021"/>
                <a:gd name="f265" fmla="val 4450321"/>
                <a:gd name="f266" fmla="val 44678"/>
                <a:gd name="f267" fmla="val 4414189"/>
                <a:gd name="f268" fmla="val 17678"/>
                <a:gd name="f269" fmla="*/ f0 1 6248400"/>
                <a:gd name="f270" fmla="*/ f1 1 6858000"/>
                <a:gd name="f271" fmla="val f2"/>
                <a:gd name="f272" fmla="val f3"/>
                <a:gd name="f273" fmla="val f4"/>
                <a:gd name="f274" fmla="+- f273 0 f271"/>
                <a:gd name="f275" fmla="+- f272 0 f271"/>
                <a:gd name="f276" fmla="*/ f275 1 6248400"/>
                <a:gd name="f277" fmla="*/ f274 1 6858000"/>
                <a:gd name="f278" fmla="*/ f271 1 f276"/>
                <a:gd name="f279" fmla="*/ f272 1 f276"/>
                <a:gd name="f280" fmla="*/ f271 1 f277"/>
                <a:gd name="f281" fmla="*/ f273 1 f277"/>
                <a:gd name="f282" fmla="*/ f278 f269 1"/>
                <a:gd name="f283" fmla="*/ f279 f269 1"/>
                <a:gd name="f284" fmla="*/ f281 f270 1"/>
                <a:gd name="f285" fmla="*/ f280 f2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2" t="f285" r="f283" b="f284"/>
              <a:pathLst>
                <a:path w="6248400" h="6858000">
                  <a:moveTo>
                    <a:pt x="f5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6" y="f4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3" y="f161"/>
                  </a:lnTo>
                  <a:lnTo>
                    <a:pt x="f159" y="f162"/>
                  </a:lnTo>
                  <a:lnTo>
                    <a:pt x="f157" y="f163"/>
                  </a:lnTo>
                  <a:lnTo>
                    <a:pt x="f155" y="f164"/>
                  </a:lnTo>
                  <a:lnTo>
                    <a:pt x="f153" y="f165"/>
                  </a:lnTo>
                  <a:lnTo>
                    <a:pt x="f151" y="f166"/>
                  </a:lnTo>
                  <a:lnTo>
                    <a:pt x="f149" y="f167"/>
                  </a:lnTo>
                  <a:lnTo>
                    <a:pt x="f147" y="f168"/>
                  </a:lnTo>
                  <a:lnTo>
                    <a:pt x="f145" y="f169"/>
                  </a:lnTo>
                  <a:lnTo>
                    <a:pt x="f143" y="f170"/>
                  </a:lnTo>
                  <a:lnTo>
                    <a:pt x="f141" y="f171"/>
                  </a:lnTo>
                  <a:lnTo>
                    <a:pt x="f139" y="f172"/>
                  </a:lnTo>
                  <a:lnTo>
                    <a:pt x="f137" y="f173"/>
                  </a:lnTo>
                  <a:lnTo>
                    <a:pt x="f135" y="f174"/>
                  </a:lnTo>
                  <a:lnTo>
                    <a:pt x="f133" y="f175"/>
                  </a:lnTo>
                  <a:lnTo>
                    <a:pt x="f131" y="f176"/>
                  </a:lnTo>
                  <a:lnTo>
                    <a:pt x="f129" y="f177"/>
                  </a:lnTo>
                  <a:lnTo>
                    <a:pt x="f127" y="f178"/>
                  </a:lnTo>
                  <a:lnTo>
                    <a:pt x="f125" y="f179"/>
                  </a:lnTo>
                  <a:lnTo>
                    <a:pt x="f123" y="f180"/>
                  </a:lnTo>
                  <a:lnTo>
                    <a:pt x="f121" y="f181"/>
                  </a:lnTo>
                  <a:lnTo>
                    <a:pt x="f119" y="f182"/>
                  </a:lnTo>
                  <a:lnTo>
                    <a:pt x="f117" y="f183"/>
                  </a:lnTo>
                  <a:lnTo>
                    <a:pt x="f115" y="f184"/>
                  </a:lnTo>
                  <a:lnTo>
                    <a:pt x="f113" y="f185"/>
                  </a:lnTo>
                  <a:lnTo>
                    <a:pt x="f111" y="f186"/>
                  </a:lnTo>
                  <a:lnTo>
                    <a:pt x="f109" y="f187"/>
                  </a:lnTo>
                  <a:lnTo>
                    <a:pt x="f107" y="f188"/>
                  </a:lnTo>
                  <a:lnTo>
                    <a:pt x="f105" y="f189"/>
                  </a:lnTo>
                  <a:lnTo>
                    <a:pt x="f103" y="f190"/>
                  </a:lnTo>
                  <a:lnTo>
                    <a:pt x="f101" y="f191"/>
                  </a:lnTo>
                  <a:lnTo>
                    <a:pt x="f99" y="f192"/>
                  </a:lnTo>
                  <a:lnTo>
                    <a:pt x="f97" y="f193"/>
                  </a:lnTo>
                  <a:lnTo>
                    <a:pt x="f95" y="f194"/>
                  </a:lnTo>
                  <a:lnTo>
                    <a:pt x="f93" y="f195"/>
                  </a:lnTo>
                  <a:lnTo>
                    <a:pt x="f91" y="f196"/>
                  </a:lnTo>
                  <a:lnTo>
                    <a:pt x="f89" y="f197"/>
                  </a:lnTo>
                  <a:lnTo>
                    <a:pt x="f87" y="f198"/>
                  </a:lnTo>
                  <a:lnTo>
                    <a:pt x="f85" y="f199"/>
                  </a:lnTo>
                  <a:lnTo>
                    <a:pt x="f83" y="f200"/>
                  </a:lnTo>
                  <a:lnTo>
                    <a:pt x="f81" y="f201"/>
                  </a:lnTo>
                  <a:lnTo>
                    <a:pt x="f79" y="f202"/>
                  </a:lnTo>
                  <a:lnTo>
                    <a:pt x="f77" y="f203"/>
                  </a:lnTo>
                  <a:lnTo>
                    <a:pt x="f75" y="f204"/>
                  </a:lnTo>
                  <a:lnTo>
                    <a:pt x="f73" y="f205"/>
                  </a:lnTo>
                  <a:lnTo>
                    <a:pt x="f71" y="f206"/>
                  </a:lnTo>
                  <a:lnTo>
                    <a:pt x="f69" y="f207"/>
                  </a:lnTo>
                  <a:lnTo>
                    <a:pt x="f67" y="f208"/>
                  </a:lnTo>
                  <a:lnTo>
                    <a:pt x="f65" y="f209"/>
                  </a:lnTo>
                  <a:lnTo>
                    <a:pt x="f63" y="f210"/>
                  </a:lnTo>
                  <a:lnTo>
                    <a:pt x="f61" y="f211"/>
                  </a:lnTo>
                  <a:lnTo>
                    <a:pt x="f59" y="f212"/>
                  </a:lnTo>
                  <a:lnTo>
                    <a:pt x="f57" y="f213"/>
                  </a:lnTo>
                  <a:lnTo>
                    <a:pt x="f55" y="f214"/>
                  </a:lnTo>
                  <a:lnTo>
                    <a:pt x="f53" y="f215"/>
                  </a:lnTo>
                  <a:lnTo>
                    <a:pt x="f51" y="f216"/>
                  </a:lnTo>
                  <a:lnTo>
                    <a:pt x="f49" y="f217"/>
                  </a:lnTo>
                  <a:lnTo>
                    <a:pt x="f47" y="f218"/>
                  </a:lnTo>
                  <a:lnTo>
                    <a:pt x="f45" y="f219"/>
                  </a:lnTo>
                  <a:lnTo>
                    <a:pt x="f43" y="f220"/>
                  </a:lnTo>
                  <a:lnTo>
                    <a:pt x="f41" y="f221"/>
                  </a:lnTo>
                  <a:lnTo>
                    <a:pt x="f39" y="f222"/>
                  </a:lnTo>
                  <a:lnTo>
                    <a:pt x="f37" y="f223"/>
                  </a:lnTo>
                  <a:lnTo>
                    <a:pt x="f35" y="f224"/>
                  </a:lnTo>
                  <a:lnTo>
                    <a:pt x="f33" y="f225"/>
                  </a:lnTo>
                  <a:lnTo>
                    <a:pt x="f31" y="f226"/>
                  </a:lnTo>
                  <a:lnTo>
                    <a:pt x="f29" y="f227"/>
                  </a:lnTo>
                  <a:lnTo>
                    <a:pt x="f27" y="f228"/>
                  </a:lnTo>
                  <a:lnTo>
                    <a:pt x="f25" y="f229"/>
                  </a:lnTo>
                  <a:lnTo>
                    <a:pt x="f23" y="f230"/>
                  </a:lnTo>
                  <a:lnTo>
                    <a:pt x="f21" y="f231"/>
                  </a:lnTo>
                  <a:lnTo>
                    <a:pt x="f19" y="f232"/>
                  </a:lnTo>
                  <a:lnTo>
                    <a:pt x="f17" y="f233"/>
                  </a:lnTo>
                  <a:lnTo>
                    <a:pt x="f15" y="f234"/>
                  </a:lnTo>
                  <a:lnTo>
                    <a:pt x="f13" y="f235"/>
                  </a:lnTo>
                  <a:lnTo>
                    <a:pt x="f11" y="f236"/>
                  </a:lnTo>
                  <a:lnTo>
                    <a:pt x="f9" y="f237"/>
                  </a:lnTo>
                  <a:lnTo>
                    <a:pt x="f7" y="f238"/>
                  </a:lnTo>
                  <a:lnTo>
                    <a:pt x="f239" y="f240"/>
                  </a:lnTo>
                  <a:lnTo>
                    <a:pt x="f241" y="f242"/>
                  </a:lnTo>
                  <a:lnTo>
                    <a:pt x="f243" y="f244"/>
                  </a:lnTo>
                  <a:lnTo>
                    <a:pt x="f245" y="f246"/>
                  </a:lnTo>
                  <a:lnTo>
                    <a:pt x="f247" y="f248"/>
                  </a:lnTo>
                  <a:lnTo>
                    <a:pt x="f249" y="f250"/>
                  </a:lnTo>
                  <a:lnTo>
                    <a:pt x="f251" y="f252"/>
                  </a:lnTo>
                  <a:lnTo>
                    <a:pt x="f253" y="f254"/>
                  </a:lnTo>
                  <a:lnTo>
                    <a:pt x="f255" y="f256"/>
                  </a:lnTo>
                  <a:lnTo>
                    <a:pt x="f257" y="f258"/>
                  </a:lnTo>
                  <a:lnTo>
                    <a:pt x="f259" y="f260"/>
                  </a:lnTo>
                  <a:lnTo>
                    <a:pt x="f261" y="f262"/>
                  </a:lnTo>
                  <a:lnTo>
                    <a:pt x="f263" y="f264"/>
                  </a:lnTo>
                  <a:lnTo>
                    <a:pt x="f265" y="f266"/>
                  </a:lnTo>
                  <a:lnTo>
                    <a:pt x="f267" y="f26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8393" y="572963"/>
            <a:ext cx="4990466" cy="857250"/>
          </a:xfrm>
        </p:spPr>
        <p:txBody>
          <a:bodyPr tIns="43177"/>
          <a:lstStyle/>
          <a:p>
            <a:pPr marL="12701" marR="5084" lvl="0" indent="1026798">
              <a:lnSpc>
                <a:spcPts val="3190"/>
              </a:lnSpc>
              <a:spcBef>
                <a:spcPts val="340"/>
              </a:spcBef>
            </a:pPr>
            <a:r>
              <a:rPr lang="az-Cyrl-AZ" spc="-10"/>
              <a:t>Государственный переворот</a:t>
            </a:r>
            <a:r>
              <a:rPr lang="az-Cyrl-AZ" spc="-30"/>
              <a:t> </a:t>
            </a:r>
            <a:r>
              <a:rPr lang="az-Cyrl-AZ"/>
              <a:t>на</a:t>
            </a:r>
            <a:r>
              <a:rPr lang="az-Cyrl-AZ" spc="-85"/>
              <a:t> </a:t>
            </a:r>
            <a:r>
              <a:rPr lang="az-Cyrl-AZ" spc="-35"/>
              <a:t>Украине,</a:t>
            </a:r>
            <a:r>
              <a:rPr lang="az-Cyrl-AZ" spc="-85"/>
              <a:t> </a:t>
            </a:r>
            <a:r>
              <a:rPr lang="az-Cyrl-AZ"/>
              <a:t>2014</a:t>
            </a:r>
            <a:r>
              <a:rPr lang="az-Cyrl-AZ" spc="-65"/>
              <a:t> </a:t>
            </a:r>
            <a:r>
              <a:rPr lang="az-Cyrl-AZ" spc="-25"/>
              <a:t>г.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476484" y="210440"/>
            <a:ext cx="2536829" cy="2692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15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Трагедия</a:t>
            </a:r>
            <a:r>
              <a:rPr lang="az-Cyrl-AZ" sz="1600" b="0" i="0" u="none" strike="noStrike" kern="0" cap="none" spc="-2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r>
              <a:rPr lang="az-Cyrl-AZ" sz="1600" b="0" i="0" u="none" strike="noStrike" kern="0" cap="none" spc="-1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Одессе</a:t>
            </a:r>
            <a:r>
              <a:rPr lang="az-Cyrl-AZ" sz="1600" b="0" i="0" u="none" strike="noStrike" kern="0" cap="none" spc="-20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2</a:t>
            </a:r>
            <a:r>
              <a:rPr lang="az-Cyrl-AZ" sz="1600" b="0" i="0" u="none" strike="noStrike" kern="0" cap="none" spc="-20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мая</a:t>
            </a:r>
            <a:r>
              <a:rPr lang="az-Cyrl-AZ" sz="1600" b="0" i="0" u="none" strike="noStrike" kern="0" cap="none" spc="-2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2014</a:t>
            </a:r>
            <a:r>
              <a:rPr lang="az-Cyrl-AZ" sz="1600" b="0" i="0" u="none" strike="noStrike" kern="0" cap="none" spc="-2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г.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9385" y="2140710"/>
            <a:ext cx="5511802" cy="3865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феврале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2014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г.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Украине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произошел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государственный</a:t>
            </a:r>
            <a:r>
              <a:rPr lang="az-Cyrl-AZ" sz="1800" b="1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переворот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Радикалы,</a:t>
            </a:r>
            <a:r>
              <a:rPr lang="az-Cyrl-AZ" sz="180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при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мощной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поддержке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Запада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захватившие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власть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2014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г.,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организовали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террор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отношении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тех,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кто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выступал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против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антиконституционных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действий.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149220" lvl="0" indent="0" defTabSz="914400" rtl="0" fontAlgn="auto" hangingPunct="1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Украинские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города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захлестнула</a:t>
            </a:r>
            <a:r>
              <a:rPr lang="az-Cyrl-AZ" sz="180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волна</a:t>
            </a:r>
            <a:r>
              <a:rPr lang="az-Cyrl-AZ" sz="18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погромов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насилия,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серия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громких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безнаказанных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убийств.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Страшная</a:t>
            </a:r>
            <a:r>
              <a:rPr lang="az-Cyrl-AZ" sz="1800" b="1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трагедия</a:t>
            </a:r>
            <a:r>
              <a:rPr lang="az-Cyrl-AZ" sz="1800" b="1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произошла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Одессе,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где</a:t>
            </a:r>
            <a:r>
              <a:rPr lang="az-Cyrl-AZ" sz="18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менее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50</a:t>
            </a:r>
            <a:r>
              <a:rPr lang="az-Cyrl-AZ" sz="1800" b="1" i="0" u="none" strike="noStrike" kern="0" cap="none" spc="3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участников</a:t>
            </a:r>
            <a:r>
              <a:rPr lang="az-Cyrl-AZ" sz="1800" b="1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мирной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акции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протеста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были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зверски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убиты,</a:t>
            </a:r>
            <a:r>
              <a:rPr lang="az-Cyrl-AZ" sz="1800" b="0" i="0" u="none" strike="noStrike" kern="0" cap="none" spc="3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заживо</a:t>
            </a:r>
            <a:r>
              <a:rPr lang="az-Cyrl-AZ" sz="1800" b="1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сожжены</a:t>
            </a:r>
            <a:r>
              <a:rPr lang="az-Cyrl-AZ" sz="1800" b="1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1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Доме</a:t>
            </a:r>
            <a:r>
              <a:rPr lang="az-Cyrl-AZ" sz="1800" b="1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профсоюзов.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187323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Совершив</a:t>
            </a:r>
            <a:r>
              <a:rPr lang="az-Cyrl-AZ" sz="180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государственный</a:t>
            </a:r>
            <a:r>
              <a:rPr lang="az-Cyrl-AZ" sz="18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переворот,</a:t>
            </a:r>
            <a:r>
              <a:rPr lang="az-Cyrl-AZ" sz="180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националисты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политические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силы,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которые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их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поддерживали, окончательно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завели</a:t>
            </a:r>
            <a:r>
              <a:rPr lang="az-Cyrl-AZ" sz="1800" b="0" i="0" u="none" strike="noStrike" kern="0" cap="none" spc="-7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ситуацию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тупик.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8" y="1856990"/>
            <a:ext cx="5152387" cy="0"/>
          </a:xfrm>
          <a:custGeom>
            <a:avLst/>
            <a:gdLst>
              <a:gd name="f0" fmla="val w"/>
              <a:gd name="f1" fmla="val h"/>
              <a:gd name="f2" fmla="val 0"/>
              <a:gd name="f3" fmla="val 5152390"/>
              <a:gd name="f4" fmla="val 5152263"/>
              <a:gd name="f5" fmla="*/ f0 1 5152390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5152390"/>
              <a:gd name="f12" fmla="*/ f9 1 0"/>
              <a:gd name="f13" fmla="*/ 0 1 f11"/>
              <a:gd name="f14" fmla="*/ 5152390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152390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38103" cap="flat">
            <a:solidFill>
              <a:srgbClr val="000000"/>
            </a:solidFill>
            <a:custDash>
              <a:ds d="100000" sp="100000"/>
            </a:custDash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576" y="0"/>
            <a:ext cx="12155430" cy="6858000"/>
            <a:chOff x="36576" y="0"/>
            <a:chExt cx="12155430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76" y="0"/>
              <a:ext cx="8119872" cy="685800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object 4"/>
            <p:cNvSpPr/>
            <p:nvPr/>
          </p:nvSpPr>
          <p:spPr>
            <a:xfrm>
              <a:off x="6781803" y="0"/>
              <a:ext cx="5410203" cy="6858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10200"/>
                <a:gd name="f4" fmla="val 6858000"/>
                <a:gd name="f5" fmla="val 1265351"/>
                <a:gd name="f6" fmla="val 1240650"/>
                <a:gd name="f7" fmla="val 29375"/>
                <a:gd name="f8" fmla="val 1211707"/>
                <a:gd name="f9" fmla="val 64389"/>
                <a:gd name="f10" fmla="val 1183055"/>
                <a:gd name="f11" fmla="val 99631"/>
                <a:gd name="f12" fmla="val 1154696"/>
                <a:gd name="f13" fmla="val 135115"/>
                <a:gd name="f14" fmla="val 1126642"/>
                <a:gd name="f15" fmla="val 170827"/>
                <a:gd name="f16" fmla="val 1098880"/>
                <a:gd name="f17" fmla="val 206781"/>
                <a:gd name="f18" fmla="val 1071422"/>
                <a:gd name="f19" fmla="val 242963"/>
                <a:gd name="f20" fmla="val 1044257"/>
                <a:gd name="f21" fmla="val 279387"/>
                <a:gd name="f22" fmla="val 1017409"/>
                <a:gd name="f23" fmla="val 316014"/>
                <a:gd name="f24" fmla="val 990866"/>
                <a:gd name="f25" fmla="val 352882"/>
                <a:gd name="f26" fmla="val 964615"/>
                <a:gd name="f27" fmla="val 389966"/>
                <a:gd name="f28" fmla="val 938682"/>
                <a:gd name="f29" fmla="val 427291"/>
                <a:gd name="f30" fmla="val 913066"/>
                <a:gd name="f31" fmla="val 464820"/>
                <a:gd name="f32" fmla="val 887768"/>
                <a:gd name="f33" fmla="val 502564"/>
                <a:gd name="f34" fmla="val 862774"/>
                <a:gd name="f35" fmla="val 540537"/>
                <a:gd name="f36" fmla="val 838098"/>
                <a:gd name="f37" fmla="val 578726"/>
                <a:gd name="f38" fmla="val 813739"/>
                <a:gd name="f39" fmla="val 617118"/>
                <a:gd name="f40" fmla="val 789698"/>
                <a:gd name="f41" fmla="val 655726"/>
                <a:gd name="f42" fmla="val 765987"/>
                <a:gd name="f43" fmla="val 694550"/>
                <a:gd name="f44" fmla="val 742607"/>
                <a:gd name="f45" fmla="val 733577"/>
                <a:gd name="f46" fmla="val 719531"/>
                <a:gd name="f47" fmla="val 772807"/>
                <a:gd name="f48" fmla="val 696798"/>
                <a:gd name="f49" fmla="val 812241"/>
                <a:gd name="f50" fmla="val 674382"/>
                <a:gd name="f51" fmla="val 851890"/>
                <a:gd name="f52" fmla="val 652310"/>
                <a:gd name="f53" fmla="val 891717"/>
                <a:gd name="f54" fmla="val 630567"/>
                <a:gd name="f55" fmla="val 931773"/>
                <a:gd name="f56" fmla="val 609155"/>
                <a:gd name="f57" fmla="val 972007"/>
                <a:gd name="f58" fmla="val 588086"/>
                <a:gd name="f59" fmla="val 1012444"/>
                <a:gd name="f60" fmla="val 567359"/>
                <a:gd name="f61" fmla="val 1053071"/>
                <a:gd name="f62" fmla="val 546963"/>
                <a:gd name="f63" fmla="val 1093901"/>
                <a:gd name="f64" fmla="val 526910"/>
                <a:gd name="f65" fmla="val 1134910"/>
                <a:gd name="f66" fmla="val 507199"/>
                <a:gd name="f67" fmla="val 1176108"/>
                <a:gd name="f68" fmla="val 487832"/>
                <a:gd name="f69" fmla="val 1217498"/>
                <a:gd name="f70" fmla="val 468820"/>
                <a:gd name="f71" fmla="val 1259065"/>
                <a:gd name="f72" fmla="val 450151"/>
                <a:gd name="f73" fmla="val 1300822"/>
                <a:gd name="f74" fmla="val 431838"/>
                <a:gd name="f75" fmla="val 1342771"/>
                <a:gd name="f76" fmla="val 413880"/>
                <a:gd name="f77" fmla="val 1384896"/>
                <a:gd name="f78" fmla="val 396278"/>
                <a:gd name="f79" fmla="val 1427187"/>
                <a:gd name="f80" fmla="val 379018"/>
                <a:gd name="f81" fmla="val 1469656"/>
                <a:gd name="f82" fmla="val 362127"/>
                <a:gd name="f83" fmla="val 1512316"/>
                <a:gd name="f84" fmla="val 345592"/>
                <a:gd name="f85" fmla="val 1555127"/>
                <a:gd name="f86" fmla="val 329412"/>
                <a:gd name="f87" fmla="val 1598129"/>
                <a:gd name="f88" fmla="val 313613"/>
                <a:gd name="f89" fmla="val 1641297"/>
                <a:gd name="f90" fmla="val 298170"/>
                <a:gd name="f91" fmla="val 1684616"/>
                <a:gd name="f92" fmla="val 283095"/>
                <a:gd name="f93" fmla="val 1728114"/>
                <a:gd name="f94" fmla="val 268389"/>
                <a:gd name="f95" fmla="val 1771777"/>
                <a:gd name="f96" fmla="val 254063"/>
                <a:gd name="f97" fmla="val 1815604"/>
                <a:gd name="f98" fmla="val 240093"/>
                <a:gd name="f99" fmla="val 1859597"/>
                <a:gd name="f100" fmla="val 226504"/>
                <a:gd name="f101" fmla="val 1903730"/>
                <a:gd name="f102" fmla="val 213283"/>
                <a:gd name="f103" fmla="val 1948040"/>
                <a:gd name="f104" fmla="val 200469"/>
                <a:gd name="f105" fmla="val 1992490"/>
                <a:gd name="f106" fmla="val 188010"/>
                <a:gd name="f107" fmla="val 2037105"/>
                <a:gd name="f108" fmla="val 175933"/>
                <a:gd name="f109" fmla="val 2081860"/>
                <a:gd name="f110" fmla="val 164249"/>
                <a:gd name="f111" fmla="val 2126767"/>
                <a:gd name="f112" fmla="val 152933"/>
                <a:gd name="f113" fmla="val 2171839"/>
                <a:gd name="f114" fmla="val 142024"/>
                <a:gd name="f115" fmla="val 2217039"/>
                <a:gd name="f116" fmla="val 131495"/>
                <a:gd name="f117" fmla="val 2262403"/>
                <a:gd name="f118" fmla="val 121373"/>
                <a:gd name="f119" fmla="val 2307894"/>
                <a:gd name="f120" fmla="val 111620"/>
                <a:gd name="f121" fmla="val 2353525"/>
                <a:gd name="f122" fmla="val 102273"/>
                <a:gd name="f123" fmla="val 2399309"/>
                <a:gd name="f124" fmla="val 93319"/>
                <a:gd name="f125" fmla="val 2445219"/>
                <a:gd name="f126" fmla="val 84759"/>
                <a:gd name="f127" fmla="val 2491257"/>
                <a:gd name="f128" fmla="val 76606"/>
                <a:gd name="f129" fmla="val 2537447"/>
                <a:gd name="f130" fmla="val 68846"/>
                <a:gd name="f131" fmla="val 2583764"/>
                <a:gd name="f132" fmla="val 61493"/>
                <a:gd name="f133" fmla="val 2630220"/>
                <a:gd name="f134" fmla="val 54546"/>
                <a:gd name="f135" fmla="val 2676791"/>
                <a:gd name="f136" fmla="val 48006"/>
                <a:gd name="f137" fmla="val 2723489"/>
                <a:gd name="f138" fmla="val 41884"/>
                <a:gd name="f139" fmla="val 2770327"/>
                <a:gd name="f140" fmla="val 36169"/>
                <a:gd name="f141" fmla="val 2817279"/>
                <a:gd name="f142" fmla="val 30861"/>
                <a:gd name="f143" fmla="val 2864358"/>
                <a:gd name="f144" fmla="val 25958"/>
                <a:gd name="f145" fmla="val 2911551"/>
                <a:gd name="f146" fmla="val 21488"/>
                <a:gd name="f147" fmla="val 2958858"/>
                <a:gd name="f148" fmla="val 17424"/>
                <a:gd name="f149" fmla="val 3006293"/>
                <a:gd name="f150" fmla="val 13792"/>
                <a:gd name="f151" fmla="val 3053842"/>
                <a:gd name="f152" fmla="val 10579"/>
                <a:gd name="f153" fmla="val 3101505"/>
                <a:gd name="f154" fmla="val 7772"/>
                <a:gd name="f155" fmla="val 3149269"/>
                <a:gd name="f156" fmla="val 5410"/>
                <a:gd name="f157" fmla="val 3197148"/>
                <a:gd name="f158" fmla="val 3467"/>
                <a:gd name="f159" fmla="val 3245142"/>
                <a:gd name="f160" fmla="val 1943"/>
                <a:gd name="f161" fmla="val 3293237"/>
                <a:gd name="f162" fmla="val 863"/>
                <a:gd name="f163" fmla="val 3341433"/>
                <a:gd name="f164" fmla="val 215"/>
                <a:gd name="f165" fmla="val 3389744"/>
                <a:gd name="f166" fmla="val 3438144"/>
                <a:gd name="f167" fmla="val 3486543"/>
                <a:gd name="f168" fmla="val 3534854"/>
                <a:gd name="f169" fmla="val 3583051"/>
                <a:gd name="f170" fmla="val 3631145"/>
                <a:gd name="f171" fmla="val 3679139"/>
                <a:gd name="f172" fmla="val 3727018"/>
                <a:gd name="f173" fmla="val 3774795"/>
                <a:gd name="f174" fmla="val 3822446"/>
                <a:gd name="f175" fmla="val 3869994"/>
                <a:gd name="f176" fmla="val 3917429"/>
                <a:gd name="f177" fmla="val 3964749"/>
                <a:gd name="f178" fmla="val 4011942"/>
                <a:gd name="f179" fmla="val 4059008"/>
                <a:gd name="f180" fmla="val 4105960"/>
                <a:gd name="f181" fmla="val 4152798"/>
                <a:gd name="f182" fmla="val 4199509"/>
                <a:gd name="f183" fmla="val 4246079"/>
                <a:gd name="f184" fmla="val 4292523"/>
                <a:gd name="f185" fmla="val 4338853"/>
                <a:gd name="f186" fmla="val 4385030"/>
                <a:gd name="f187" fmla="val 4431080"/>
                <a:gd name="f188" fmla="val 4476991"/>
                <a:gd name="f189" fmla="val 4522774"/>
                <a:gd name="f190" fmla="val 4568405"/>
                <a:gd name="f191" fmla="val 4613897"/>
                <a:gd name="f192" fmla="val 4659261"/>
                <a:gd name="f193" fmla="val 4704461"/>
                <a:gd name="f194" fmla="val 4749533"/>
                <a:gd name="f195" fmla="val 4794440"/>
                <a:gd name="f196" fmla="val 4839195"/>
                <a:gd name="f197" fmla="val 4883810"/>
                <a:gd name="f198" fmla="val 4928273"/>
                <a:gd name="f199" fmla="val 4972570"/>
                <a:gd name="f200" fmla="val 5016715"/>
                <a:gd name="f201" fmla="val 5060696"/>
                <a:gd name="f202" fmla="val 5104523"/>
                <a:gd name="f203" fmla="val 5148186"/>
                <a:gd name="f204" fmla="val 5191683"/>
                <a:gd name="f205" fmla="val 5235003"/>
                <a:gd name="f206" fmla="val 5278183"/>
                <a:gd name="f207" fmla="val 5321173"/>
                <a:gd name="f208" fmla="val 5363997"/>
                <a:gd name="f209" fmla="val 5406644"/>
                <a:gd name="f210" fmla="val 5449112"/>
                <a:gd name="f211" fmla="val 5491416"/>
                <a:gd name="f212" fmla="val 5533542"/>
                <a:gd name="f213" fmla="val 5575477"/>
                <a:gd name="f214" fmla="val 5617222"/>
                <a:gd name="f215" fmla="val 5658815"/>
                <a:gd name="f216" fmla="val 5700204"/>
                <a:gd name="f217" fmla="val 5741390"/>
                <a:gd name="f218" fmla="val 5782411"/>
                <a:gd name="f219" fmla="val 5823229"/>
                <a:gd name="f220" fmla="val 5863869"/>
                <a:gd name="f221" fmla="val 5904293"/>
                <a:gd name="f222" fmla="val 5944539"/>
                <a:gd name="f223" fmla="val 5984582"/>
                <a:gd name="f224" fmla="val 6024422"/>
                <a:gd name="f225" fmla="val 6064059"/>
                <a:gd name="f226" fmla="val 6103493"/>
                <a:gd name="f227" fmla="val 6142736"/>
                <a:gd name="f228" fmla="val 6181750"/>
                <a:gd name="f229" fmla="val 6220587"/>
                <a:gd name="f230" fmla="val 6259182"/>
                <a:gd name="f231" fmla="val 6297587"/>
                <a:gd name="f232" fmla="val 6335763"/>
                <a:gd name="f233" fmla="val 6373736"/>
                <a:gd name="f234" fmla="val 6411480"/>
                <a:gd name="f235" fmla="val 6449021"/>
                <a:gd name="f236" fmla="val 6486334"/>
                <a:gd name="f237" fmla="val 6523418"/>
                <a:gd name="f238" fmla="val 6560286"/>
                <a:gd name="f239" fmla="val 6596926"/>
                <a:gd name="f240" fmla="val 6633336"/>
                <a:gd name="f241" fmla="val 6669519"/>
                <a:gd name="f242" fmla="val 6705473"/>
                <a:gd name="f243" fmla="val 6741185"/>
                <a:gd name="f244" fmla="val 6776669"/>
                <a:gd name="f245" fmla="val 6811911"/>
                <a:gd name="f246" fmla="val 1249959"/>
                <a:gd name="f247" fmla="*/ f0 1 5410200"/>
                <a:gd name="f248" fmla="*/ f1 1 6858000"/>
                <a:gd name="f249" fmla="val f2"/>
                <a:gd name="f250" fmla="val f3"/>
                <a:gd name="f251" fmla="val f4"/>
                <a:gd name="f252" fmla="+- f251 0 f249"/>
                <a:gd name="f253" fmla="+- f250 0 f249"/>
                <a:gd name="f254" fmla="*/ f253 1 5410200"/>
                <a:gd name="f255" fmla="*/ f252 1 6858000"/>
                <a:gd name="f256" fmla="*/ f249 1 f254"/>
                <a:gd name="f257" fmla="*/ f250 1 f254"/>
                <a:gd name="f258" fmla="*/ f249 1 f255"/>
                <a:gd name="f259" fmla="*/ f251 1 f255"/>
                <a:gd name="f260" fmla="*/ f256 f247 1"/>
                <a:gd name="f261" fmla="*/ f257 f247 1"/>
                <a:gd name="f262" fmla="*/ f259 f248 1"/>
                <a:gd name="f263" fmla="*/ f258 f2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0" t="f263" r="f261" b="f262"/>
              <a:pathLst>
                <a:path w="5410200" h="6858000">
                  <a:moveTo>
                    <a:pt x="f3" y="f2"/>
                  </a:moveTo>
                  <a:lnTo>
                    <a:pt x="f5" y="f2"/>
                  </a:ln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124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6" y="f137"/>
                  </a:lnTo>
                  <a:lnTo>
                    <a:pt x="f138" y="f139"/>
                  </a:lnTo>
                  <a:lnTo>
                    <a:pt x="f140" y="f141"/>
                  </a:lnTo>
                  <a:lnTo>
                    <a:pt x="f142" y="f143"/>
                  </a:lnTo>
                  <a:lnTo>
                    <a:pt x="f144" y="f145"/>
                  </a:lnTo>
                  <a:lnTo>
                    <a:pt x="f146" y="f147"/>
                  </a:lnTo>
                  <a:lnTo>
                    <a:pt x="f148" y="f149"/>
                  </a:lnTo>
                  <a:lnTo>
                    <a:pt x="f150" y="f151"/>
                  </a:lnTo>
                  <a:lnTo>
                    <a:pt x="f152" y="f153"/>
                  </a:lnTo>
                  <a:lnTo>
                    <a:pt x="f154" y="f155"/>
                  </a:lnTo>
                  <a:lnTo>
                    <a:pt x="f156" y="f157"/>
                  </a:lnTo>
                  <a:lnTo>
                    <a:pt x="f158" y="f159"/>
                  </a:lnTo>
                  <a:lnTo>
                    <a:pt x="f160" y="f161"/>
                  </a:lnTo>
                  <a:lnTo>
                    <a:pt x="f162" y="f163"/>
                  </a:lnTo>
                  <a:lnTo>
                    <a:pt x="f164" y="f165"/>
                  </a:lnTo>
                  <a:lnTo>
                    <a:pt x="f2" y="f166"/>
                  </a:lnTo>
                  <a:lnTo>
                    <a:pt x="f164" y="f167"/>
                  </a:lnTo>
                  <a:lnTo>
                    <a:pt x="f162" y="f168"/>
                  </a:lnTo>
                  <a:lnTo>
                    <a:pt x="f160" y="f169"/>
                  </a:lnTo>
                  <a:lnTo>
                    <a:pt x="f158" y="f170"/>
                  </a:lnTo>
                  <a:lnTo>
                    <a:pt x="f156" y="f171"/>
                  </a:lnTo>
                  <a:lnTo>
                    <a:pt x="f154" y="f172"/>
                  </a:lnTo>
                  <a:lnTo>
                    <a:pt x="f152" y="f173"/>
                  </a:lnTo>
                  <a:lnTo>
                    <a:pt x="f150" y="f174"/>
                  </a:lnTo>
                  <a:lnTo>
                    <a:pt x="f148" y="f175"/>
                  </a:lnTo>
                  <a:lnTo>
                    <a:pt x="f146" y="f176"/>
                  </a:lnTo>
                  <a:lnTo>
                    <a:pt x="f144" y="f177"/>
                  </a:lnTo>
                  <a:lnTo>
                    <a:pt x="f142" y="f178"/>
                  </a:lnTo>
                  <a:lnTo>
                    <a:pt x="f140" y="f179"/>
                  </a:lnTo>
                  <a:lnTo>
                    <a:pt x="f138" y="f180"/>
                  </a:lnTo>
                  <a:lnTo>
                    <a:pt x="f136" y="f181"/>
                  </a:lnTo>
                  <a:lnTo>
                    <a:pt x="f134" y="f182"/>
                  </a:lnTo>
                  <a:lnTo>
                    <a:pt x="f132" y="f183"/>
                  </a:lnTo>
                  <a:lnTo>
                    <a:pt x="f130" y="f184"/>
                  </a:lnTo>
                  <a:lnTo>
                    <a:pt x="f128" y="f185"/>
                  </a:lnTo>
                  <a:lnTo>
                    <a:pt x="f126" y="f186"/>
                  </a:lnTo>
                  <a:lnTo>
                    <a:pt x="f124" y="f187"/>
                  </a:lnTo>
                  <a:lnTo>
                    <a:pt x="f122" y="f188"/>
                  </a:lnTo>
                  <a:lnTo>
                    <a:pt x="f120" y="f189"/>
                  </a:lnTo>
                  <a:lnTo>
                    <a:pt x="f118" y="f190"/>
                  </a:lnTo>
                  <a:lnTo>
                    <a:pt x="f116" y="f191"/>
                  </a:lnTo>
                  <a:lnTo>
                    <a:pt x="f114" y="f192"/>
                  </a:lnTo>
                  <a:lnTo>
                    <a:pt x="f112" y="f193"/>
                  </a:lnTo>
                  <a:lnTo>
                    <a:pt x="f110" y="f194"/>
                  </a:lnTo>
                  <a:lnTo>
                    <a:pt x="f108" y="f195"/>
                  </a:lnTo>
                  <a:lnTo>
                    <a:pt x="f106" y="f196"/>
                  </a:lnTo>
                  <a:lnTo>
                    <a:pt x="f104" y="f197"/>
                  </a:lnTo>
                  <a:lnTo>
                    <a:pt x="f102" y="f198"/>
                  </a:lnTo>
                  <a:lnTo>
                    <a:pt x="f100" y="f199"/>
                  </a:lnTo>
                  <a:lnTo>
                    <a:pt x="f98" y="f200"/>
                  </a:lnTo>
                  <a:lnTo>
                    <a:pt x="f96" y="f201"/>
                  </a:lnTo>
                  <a:lnTo>
                    <a:pt x="f94" y="f202"/>
                  </a:lnTo>
                  <a:lnTo>
                    <a:pt x="f92" y="f203"/>
                  </a:lnTo>
                  <a:lnTo>
                    <a:pt x="f90" y="f204"/>
                  </a:lnTo>
                  <a:lnTo>
                    <a:pt x="f88" y="f205"/>
                  </a:lnTo>
                  <a:lnTo>
                    <a:pt x="f86" y="f206"/>
                  </a:lnTo>
                  <a:lnTo>
                    <a:pt x="f84" y="f207"/>
                  </a:lnTo>
                  <a:lnTo>
                    <a:pt x="f82" y="f208"/>
                  </a:lnTo>
                  <a:lnTo>
                    <a:pt x="f80" y="f209"/>
                  </a:lnTo>
                  <a:lnTo>
                    <a:pt x="f78" y="f210"/>
                  </a:lnTo>
                  <a:lnTo>
                    <a:pt x="f76" y="f211"/>
                  </a:lnTo>
                  <a:lnTo>
                    <a:pt x="f74" y="f212"/>
                  </a:lnTo>
                  <a:lnTo>
                    <a:pt x="f72" y="f213"/>
                  </a:lnTo>
                  <a:lnTo>
                    <a:pt x="f70" y="f214"/>
                  </a:lnTo>
                  <a:lnTo>
                    <a:pt x="f68" y="f215"/>
                  </a:lnTo>
                  <a:lnTo>
                    <a:pt x="f66" y="f216"/>
                  </a:lnTo>
                  <a:lnTo>
                    <a:pt x="f64" y="f217"/>
                  </a:lnTo>
                  <a:lnTo>
                    <a:pt x="f62" y="f218"/>
                  </a:lnTo>
                  <a:lnTo>
                    <a:pt x="f60" y="f219"/>
                  </a:lnTo>
                  <a:lnTo>
                    <a:pt x="f58" y="f220"/>
                  </a:lnTo>
                  <a:lnTo>
                    <a:pt x="f56" y="f221"/>
                  </a:lnTo>
                  <a:lnTo>
                    <a:pt x="f54" y="f222"/>
                  </a:lnTo>
                  <a:lnTo>
                    <a:pt x="f52" y="f223"/>
                  </a:lnTo>
                  <a:lnTo>
                    <a:pt x="f50" y="f224"/>
                  </a:lnTo>
                  <a:lnTo>
                    <a:pt x="f48" y="f225"/>
                  </a:lnTo>
                  <a:lnTo>
                    <a:pt x="f46" y="f226"/>
                  </a:lnTo>
                  <a:lnTo>
                    <a:pt x="f44" y="f227"/>
                  </a:lnTo>
                  <a:lnTo>
                    <a:pt x="f42" y="f228"/>
                  </a:lnTo>
                  <a:lnTo>
                    <a:pt x="f40" y="f229"/>
                  </a:lnTo>
                  <a:lnTo>
                    <a:pt x="f38" y="f230"/>
                  </a:lnTo>
                  <a:lnTo>
                    <a:pt x="f36" y="f231"/>
                  </a:lnTo>
                  <a:lnTo>
                    <a:pt x="f34" y="f232"/>
                  </a:lnTo>
                  <a:lnTo>
                    <a:pt x="f32" y="f233"/>
                  </a:lnTo>
                  <a:lnTo>
                    <a:pt x="f30" y="f234"/>
                  </a:lnTo>
                  <a:lnTo>
                    <a:pt x="f28" y="f235"/>
                  </a:lnTo>
                  <a:lnTo>
                    <a:pt x="f26" y="f236"/>
                  </a:lnTo>
                  <a:lnTo>
                    <a:pt x="f24" y="f237"/>
                  </a:lnTo>
                  <a:lnTo>
                    <a:pt x="f22" y="f238"/>
                  </a:lnTo>
                  <a:lnTo>
                    <a:pt x="f20" y="f239"/>
                  </a:lnTo>
                  <a:lnTo>
                    <a:pt x="f18" y="f240"/>
                  </a:lnTo>
                  <a:lnTo>
                    <a:pt x="f16" y="f241"/>
                  </a:lnTo>
                  <a:lnTo>
                    <a:pt x="f14" y="f242"/>
                  </a:lnTo>
                  <a:lnTo>
                    <a:pt x="f12" y="f243"/>
                  </a:lnTo>
                  <a:lnTo>
                    <a:pt x="f10" y="f244"/>
                  </a:lnTo>
                  <a:lnTo>
                    <a:pt x="f8" y="f245"/>
                  </a:lnTo>
                  <a:lnTo>
                    <a:pt x="f246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/>
        <p:txBody>
          <a:bodyPr tIns="315376"/>
          <a:lstStyle/>
          <a:p>
            <a:pPr marL="8510265" marR="5084" lvl="0">
              <a:spcBef>
                <a:spcPts val="100"/>
              </a:spcBef>
            </a:pPr>
            <a:r>
              <a:rPr lang="az-Cyrl-AZ" sz="3600" spc="-60"/>
              <a:t>Республики ДНР</a:t>
            </a:r>
            <a:r>
              <a:rPr lang="az-Cyrl-AZ" sz="3600" spc="-145"/>
              <a:t> </a:t>
            </a:r>
            <a:r>
              <a:rPr lang="az-Cyrl-AZ" sz="3600"/>
              <a:t>и</a:t>
            </a:r>
            <a:r>
              <a:rPr lang="az-Cyrl-AZ" sz="3600" spc="-45"/>
              <a:t> </a:t>
            </a:r>
            <a:r>
              <a:rPr lang="az-Cyrl-AZ" sz="3600" spc="-25"/>
              <a:t>ЛНР</a:t>
            </a:r>
            <a:endParaRPr lang="az-Cyrl-AZ" sz="3600"/>
          </a:p>
        </p:txBody>
      </p:sp>
      <p:sp>
        <p:nvSpPr>
          <p:cNvPr id="6" name="object 6"/>
          <p:cNvSpPr txBox="1"/>
          <p:nvPr/>
        </p:nvSpPr>
        <p:spPr>
          <a:xfrm>
            <a:off x="7530870" y="1803654"/>
            <a:ext cx="4589775" cy="44145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332100" lvl="0" indent="0" algn="just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1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2014</a:t>
            </a:r>
            <a:r>
              <a:rPr lang="az-Cyrl-AZ" sz="1800" b="1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.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после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свержения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законной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власти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Украине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территориях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Донецкой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334642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Луганской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областей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было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провозглашено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создание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Донецкой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Луганской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народных республик.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916942" lvl="0" indent="0" defTabSz="914400" rtl="0" fontAlgn="auto" hangingPunct="1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мае</a:t>
            </a:r>
            <a:r>
              <a:rPr lang="az-Cyrl-AZ" sz="1800" b="1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2014</a:t>
            </a:r>
            <a:r>
              <a:rPr lang="az-Cyrl-AZ" sz="18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.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ЛНР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ДНР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состоялись референдумы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самоопределении.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результатам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всенародного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волеизъявления представители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ЛНР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ДНР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выразили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желание республик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войти</a:t>
            </a:r>
            <a:r>
              <a:rPr lang="az-Cyrl-AZ" sz="1800" b="1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az-Cyrl-AZ" sz="1800" b="1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состав</a:t>
            </a:r>
            <a:r>
              <a:rPr lang="az-Cyrl-AZ" sz="1800" b="1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России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.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Украинские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власти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заявили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непризнании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мнения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жителей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Донецка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Луганска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развязали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против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них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«антитеррористическую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операцию»,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фактически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гражданскую войну.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799831" y="1638303"/>
            <a:ext cx="4392292" cy="38103"/>
          </a:xfrm>
          <a:custGeom>
            <a:avLst/>
            <a:gdLst>
              <a:gd name="f0" fmla="val w"/>
              <a:gd name="f1" fmla="val h"/>
              <a:gd name="f2" fmla="val 0"/>
              <a:gd name="f3" fmla="val 4392295"/>
              <a:gd name="f4" fmla="val 38100"/>
              <a:gd name="f5" fmla="val 4391914"/>
              <a:gd name="f6" fmla="*/ f0 1 4392295"/>
              <a:gd name="f7" fmla="*/ f1 1 38100"/>
              <a:gd name="f8" fmla="val f2"/>
              <a:gd name="f9" fmla="val f3"/>
              <a:gd name="f10" fmla="val f4"/>
              <a:gd name="f11" fmla="+- f10 0 f8"/>
              <a:gd name="f12" fmla="+- f9 0 f8"/>
              <a:gd name="f13" fmla="*/ f12 1 4392295"/>
              <a:gd name="f14" fmla="*/ f11 1 38100"/>
              <a:gd name="f15" fmla="*/ f8 1 f13"/>
              <a:gd name="f16" fmla="*/ f9 1 f13"/>
              <a:gd name="f17" fmla="*/ f8 1 f14"/>
              <a:gd name="f18" fmla="*/ f10 1 f14"/>
              <a:gd name="f19" fmla="*/ f15 f6 1"/>
              <a:gd name="f20" fmla="*/ f16 f6 1"/>
              <a:gd name="f21" fmla="*/ f18 f7 1"/>
              <a:gd name="f22" fmla="*/ f17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4392295" h="38100">
                <a:moveTo>
                  <a:pt x="f5" y="f2"/>
                </a:moveTo>
                <a:lnTo>
                  <a:pt x="f2" y="f2"/>
                </a:ln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2965" y="0"/>
            <a:ext cx="6828794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6828790"/>
              <a:gd name="f4" fmla="val 6858000"/>
              <a:gd name="f5" fmla="val 6828650"/>
              <a:gd name="f6" fmla="val 2932531"/>
              <a:gd name="f7" fmla="val 2885389"/>
              <a:gd name="f8" fmla="val 22428"/>
              <a:gd name="f9" fmla="val 2844507"/>
              <a:gd name="f10" fmla="val 42367"/>
              <a:gd name="f11" fmla="val 2803842"/>
              <a:gd name="f12" fmla="val 62687"/>
              <a:gd name="f13" fmla="val 2763380"/>
              <a:gd name="f14" fmla="val 83337"/>
              <a:gd name="f15" fmla="val 2723121"/>
              <a:gd name="f16" fmla="val 104330"/>
              <a:gd name="f17" fmla="val 2683078"/>
              <a:gd name="f18" fmla="val 125679"/>
              <a:gd name="f19" fmla="val 2643251"/>
              <a:gd name="f20" fmla="val 147383"/>
              <a:gd name="f21" fmla="val 2603627"/>
              <a:gd name="f22" fmla="val 169418"/>
              <a:gd name="f23" fmla="val 2564244"/>
              <a:gd name="f24" fmla="val 191795"/>
              <a:gd name="f25" fmla="val 2525064"/>
              <a:gd name="f26" fmla="val 214515"/>
              <a:gd name="f27" fmla="val 2486113"/>
              <a:gd name="f28" fmla="val 237578"/>
              <a:gd name="f29" fmla="val 2447378"/>
              <a:gd name="f30" fmla="val 260959"/>
              <a:gd name="f31" fmla="val 2408859"/>
              <a:gd name="f32" fmla="val 284683"/>
              <a:gd name="f33" fmla="val 2370582"/>
              <a:gd name="f34" fmla="val 308737"/>
              <a:gd name="f35" fmla="val 2332532"/>
              <a:gd name="f36" fmla="val 333121"/>
              <a:gd name="f37" fmla="val 2294712"/>
              <a:gd name="f38" fmla="val 357822"/>
              <a:gd name="f39" fmla="val 2257132"/>
              <a:gd name="f40" fmla="val 382854"/>
              <a:gd name="f41" fmla="val 2219782"/>
              <a:gd name="f42" fmla="val 408216"/>
              <a:gd name="f43" fmla="val 2182660"/>
              <a:gd name="f44" fmla="val 433895"/>
              <a:gd name="f45" fmla="val 2145779"/>
              <a:gd name="f46" fmla="val 459892"/>
              <a:gd name="f47" fmla="val 2109152"/>
              <a:gd name="f48" fmla="val 486194"/>
              <a:gd name="f49" fmla="val 2072754"/>
              <a:gd name="f50" fmla="val 512826"/>
              <a:gd name="f51" fmla="val 2036610"/>
              <a:gd name="f52" fmla="val 539775"/>
              <a:gd name="f53" fmla="val 2000707"/>
              <a:gd name="f54" fmla="val 567016"/>
              <a:gd name="f55" fmla="val 1965058"/>
              <a:gd name="f56" fmla="val 594575"/>
              <a:gd name="f57" fmla="val 1929663"/>
              <a:gd name="f58" fmla="val 622439"/>
              <a:gd name="f59" fmla="val 1894509"/>
              <a:gd name="f60" fmla="val 650621"/>
              <a:gd name="f61" fmla="val 1859635"/>
              <a:gd name="f62" fmla="val 679094"/>
              <a:gd name="f63" fmla="val 1825002"/>
              <a:gd name="f64" fmla="val 707872"/>
              <a:gd name="f65" fmla="val 1790623"/>
              <a:gd name="f66" fmla="val 736942"/>
              <a:gd name="f67" fmla="val 1756511"/>
              <a:gd name="f68" fmla="val 766318"/>
              <a:gd name="f69" fmla="val 1722653"/>
              <a:gd name="f70" fmla="val 795985"/>
              <a:gd name="f71" fmla="val 1689074"/>
              <a:gd name="f72" fmla="val 825944"/>
              <a:gd name="f73" fmla="val 1655749"/>
              <a:gd name="f74" fmla="val 856195"/>
              <a:gd name="f75" fmla="val 1622717"/>
              <a:gd name="f76" fmla="val 886739"/>
              <a:gd name="f77" fmla="val 1589925"/>
              <a:gd name="f78" fmla="val 917562"/>
              <a:gd name="f79" fmla="val 1557426"/>
              <a:gd name="f80" fmla="val 948677"/>
              <a:gd name="f81" fmla="val 1525193"/>
              <a:gd name="f82" fmla="val 980071"/>
              <a:gd name="f83" fmla="val 1493240"/>
              <a:gd name="f84" fmla="val 1011745"/>
              <a:gd name="f85" fmla="val 1461566"/>
              <a:gd name="f86" fmla="val 1043698"/>
              <a:gd name="f87" fmla="val 1430172"/>
              <a:gd name="f88" fmla="val 1075931"/>
              <a:gd name="f89" fmla="val 1399057"/>
              <a:gd name="f90" fmla="val 1108430"/>
              <a:gd name="f91" fmla="val 1368234"/>
              <a:gd name="f92" fmla="val 1141222"/>
              <a:gd name="f93" fmla="val 1337703"/>
              <a:gd name="f94" fmla="val 1174267"/>
              <a:gd name="f95" fmla="val 1307452"/>
              <a:gd name="f96" fmla="val 1207592"/>
              <a:gd name="f97" fmla="val 1277493"/>
              <a:gd name="f98" fmla="val 1241171"/>
              <a:gd name="f99" fmla="val 1247825"/>
              <a:gd name="f100" fmla="val 1275029"/>
              <a:gd name="f101" fmla="val 1218450"/>
              <a:gd name="f102" fmla="val 1309141"/>
              <a:gd name="f103" fmla="val 1189380"/>
              <a:gd name="f104" fmla="val 1343520"/>
              <a:gd name="f105" fmla="val 1160602"/>
              <a:gd name="f106" fmla="val 1378165"/>
              <a:gd name="f107" fmla="val 1132141"/>
              <a:gd name="f108" fmla="val 1413040"/>
              <a:gd name="f109" fmla="val 1103960"/>
              <a:gd name="f110" fmla="val 1448193"/>
              <a:gd name="f111" fmla="val 1076096"/>
              <a:gd name="f112" fmla="val 1483601"/>
              <a:gd name="f113" fmla="val 1048537"/>
              <a:gd name="f114" fmla="val 1519250"/>
              <a:gd name="f115" fmla="val 1021283"/>
              <a:gd name="f116" fmla="val 1555153"/>
              <a:gd name="f117" fmla="val 994346"/>
              <a:gd name="f118" fmla="val 1591297"/>
              <a:gd name="f119" fmla="val 967727"/>
              <a:gd name="f120" fmla="val 1627695"/>
              <a:gd name="f121" fmla="val 941412"/>
              <a:gd name="f122" fmla="val 1664322"/>
              <a:gd name="f123" fmla="val 915428"/>
              <a:gd name="f124" fmla="val 1701203"/>
              <a:gd name="f125" fmla="val 889736"/>
              <a:gd name="f126" fmla="val 1738325"/>
              <a:gd name="f127" fmla="val 864387"/>
              <a:gd name="f128" fmla="val 1775675"/>
              <a:gd name="f129" fmla="val 839355"/>
              <a:gd name="f130" fmla="val 1813267"/>
              <a:gd name="f131" fmla="val 814641"/>
              <a:gd name="f132" fmla="val 1851088"/>
              <a:gd name="f133" fmla="val 790270"/>
              <a:gd name="f134" fmla="val 1889137"/>
              <a:gd name="f135" fmla="val 766216"/>
              <a:gd name="f136" fmla="val 1927428"/>
              <a:gd name="f137" fmla="val 742492"/>
              <a:gd name="f138" fmla="val 1965934"/>
              <a:gd name="f139" fmla="val 719112"/>
              <a:gd name="f140" fmla="val 2004669"/>
              <a:gd name="f141" fmla="val 696061"/>
              <a:gd name="f142" fmla="val 2043620"/>
              <a:gd name="f143" fmla="val 673341"/>
              <a:gd name="f144" fmla="val 2082812"/>
              <a:gd name="f145" fmla="val 650963"/>
              <a:gd name="f146" fmla="val 2122208"/>
              <a:gd name="f147" fmla="val 628929"/>
              <a:gd name="f148" fmla="val 2161819"/>
              <a:gd name="f149" fmla="val 607237"/>
              <a:gd name="f150" fmla="val 2201659"/>
              <a:gd name="f151" fmla="val 585889"/>
              <a:gd name="f152" fmla="val 2241702"/>
              <a:gd name="f153" fmla="val 564870"/>
              <a:gd name="f154" fmla="val 2281948"/>
              <a:gd name="f155" fmla="val 544220"/>
              <a:gd name="f156" fmla="val 2322410"/>
              <a:gd name="f157" fmla="val 523925"/>
              <a:gd name="f158" fmla="val 2363089"/>
              <a:gd name="f159" fmla="val 503974"/>
              <a:gd name="f160" fmla="val 2403970"/>
              <a:gd name="f161" fmla="val 484378"/>
              <a:gd name="f162" fmla="val 2445042"/>
              <a:gd name="f163" fmla="val 465137"/>
              <a:gd name="f164" fmla="val 2486329"/>
              <a:gd name="f165" fmla="val 446252"/>
              <a:gd name="f166" fmla="val 2527808"/>
              <a:gd name="f167" fmla="val 427736"/>
              <a:gd name="f168" fmla="val 2569489"/>
              <a:gd name="f169" fmla="val 409575"/>
              <a:gd name="f170" fmla="val 2611361"/>
              <a:gd name="f171" fmla="val 391795"/>
              <a:gd name="f172" fmla="val 2653423"/>
              <a:gd name="f173" fmla="val 374357"/>
              <a:gd name="f174" fmla="val 2695702"/>
              <a:gd name="f175" fmla="val 357301"/>
              <a:gd name="f176" fmla="val 2738132"/>
              <a:gd name="f177" fmla="val 340614"/>
              <a:gd name="f178" fmla="val 2780779"/>
              <a:gd name="f179" fmla="val 324307"/>
              <a:gd name="f180" fmla="val 2823603"/>
              <a:gd name="f181" fmla="val 308368"/>
              <a:gd name="f182" fmla="val 2866593"/>
              <a:gd name="f183" fmla="val 292811"/>
              <a:gd name="f184" fmla="val 2909785"/>
              <a:gd name="f185" fmla="val 277634"/>
              <a:gd name="f186" fmla="val 2953156"/>
              <a:gd name="f187" fmla="val 262826"/>
              <a:gd name="f188" fmla="val 2996692"/>
              <a:gd name="f189" fmla="val 248399"/>
              <a:gd name="f190" fmla="val 3040418"/>
              <a:gd name="f191" fmla="val 234365"/>
              <a:gd name="f192" fmla="val 3084309"/>
              <a:gd name="f193" fmla="val 220713"/>
              <a:gd name="f194" fmla="val 3128365"/>
              <a:gd name="f195" fmla="val 207454"/>
              <a:gd name="f196" fmla="val 3172599"/>
              <a:gd name="f197" fmla="val 194589"/>
              <a:gd name="f198" fmla="val 3216998"/>
              <a:gd name="f199" fmla="val 182105"/>
              <a:gd name="f200" fmla="val 3261563"/>
              <a:gd name="f201" fmla="val 170027"/>
              <a:gd name="f202" fmla="val 3306305"/>
              <a:gd name="f203" fmla="val 158330"/>
              <a:gd name="f204" fmla="val 3351187"/>
              <a:gd name="f205" fmla="val 147053"/>
              <a:gd name="f206" fmla="val 3396234"/>
              <a:gd name="f207" fmla="val 136156"/>
              <a:gd name="f208" fmla="val 3441433"/>
              <a:gd name="f209" fmla="val 3486797"/>
              <a:gd name="f210" fmla="val 115595"/>
              <a:gd name="f211" fmla="val 3532314"/>
              <a:gd name="f212" fmla="val 105930"/>
              <a:gd name="f213" fmla="val 3577983"/>
              <a:gd name="f214" fmla="val 96659"/>
              <a:gd name="f215" fmla="val 3623805"/>
              <a:gd name="f216" fmla="val 87807"/>
              <a:gd name="f217" fmla="val 3669766"/>
              <a:gd name="f218" fmla="val 79362"/>
              <a:gd name="f219" fmla="val 3715867"/>
              <a:gd name="f220" fmla="val 71335"/>
              <a:gd name="f221" fmla="val 3762121"/>
              <a:gd name="f222" fmla="val 63728"/>
              <a:gd name="f223" fmla="val 3808526"/>
              <a:gd name="f224" fmla="val 56540"/>
              <a:gd name="f225" fmla="val 3855046"/>
              <a:gd name="f226" fmla="val 49758"/>
              <a:gd name="f227" fmla="val 3901732"/>
              <a:gd name="f228" fmla="val 43421"/>
              <a:gd name="f229" fmla="val 3948544"/>
              <a:gd name="f230" fmla="val 37490"/>
              <a:gd name="f231" fmla="val 3995483"/>
              <a:gd name="f232" fmla="val 31991"/>
              <a:gd name="f233" fmla="val 4042549"/>
              <a:gd name="f234" fmla="val 26924"/>
              <a:gd name="f235" fmla="val 4089755"/>
              <a:gd name="f236" fmla="val 22288"/>
              <a:gd name="f237" fmla="val 4137075"/>
              <a:gd name="f238" fmla="val 18072"/>
              <a:gd name="f239" fmla="val 4184535"/>
              <a:gd name="f240" fmla="val 14300"/>
              <a:gd name="f241" fmla="val 4232122"/>
              <a:gd name="f242" fmla="val 10972"/>
              <a:gd name="f243" fmla="val 4279811"/>
              <a:gd name="f244" fmla="val 8064"/>
              <a:gd name="f245" fmla="val 4327639"/>
              <a:gd name="f246" fmla="val 5600"/>
              <a:gd name="f247" fmla="val 4375581"/>
              <a:gd name="f248" fmla="val 3594"/>
              <a:gd name="f249" fmla="val 4423625"/>
              <a:gd name="f250" fmla="val 2019"/>
              <a:gd name="f251" fmla="val 4471797"/>
              <a:gd name="f252" fmla="val 901"/>
              <a:gd name="f253" fmla="val 4520069"/>
              <a:gd name="f254" fmla="val 228"/>
              <a:gd name="f255" fmla="val 4568456"/>
              <a:gd name="f256" fmla="val 4616958"/>
              <a:gd name="f257" fmla="val 4665446"/>
              <a:gd name="f258" fmla="val 4713846"/>
              <a:gd name="f259" fmla="val 4762119"/>
              <a:gd name="f260" fmla="val 4810290"/>
              <a:gd name="f261" fmla="val 4858346"/>
              <a:gd name="f262" fmla="val 4906276"/>
              <a:gd name="f263" fmla="val 4954092"/>
              <a:gd name="f264" fmla="val 5001806"/>
              <a:gd name="f265" fmla="val 5049380"/>
              <a:gd name="f266" fmla="val 5096827"/>
              <a:gd name="f267" fmla="val 5144160"/>
              <a:gd name="f268" fmla="val 5191366"/>
              <a:gd name="f269" fmla="val 5238432"/>
              <a:gd name="f270" fmla="val 5285384"/>
              <a:gd name="f271" fmla="val 5332183"/>
              <a:gd name="f272" fmla="val 5378856"/>
              <a:gd name="f273" fmla="val 5425389"/>
              <a:gd name="f274" fmla="val 5471795"/>
              <a:gd name="f275" fmla="val 5518035"/>
              <a:gd name="f276" fmla="val 5564149"/>
              <a:gd name="f277" fmla="val 5610123"/>
              <a:gd name="f278" fmla="val 5655932"/>
              <a:gd name="f279" fmla="val 5701588"/>
              <a:gd name="f280" fmla="val 5747118"/>
              <a:gd name="f281" fmla="val 5792470"/>
              <a:gd name="f282" fmla="val 5837682"/>
              <a:gd name="f283" fmla="val 5882741"/>
              <a:gd name="f284" fmla="val 5927623"/>
              <a:gd name="f285" fmla="val 5972340"/>
              <a:gd name="f286" fmla="val 6016917"/>
              <a:gd name="f287" fmla="val 6061316"/>
              <a:gd name="f288" fmla="val 6105550"/>
              <a:gd name="f289" fmla="val 6149619"/>
              <a:gd name="f290" fmla="val 6193510"/>
              <a:gd name="f291" fmla="val 6237224"/>
              <a:gd name="f292" fmla="val 6280759"/>
              <a:gd name="f293" fmla="val 6324130"/>
              <a:gd name="f294" fmla="val 6367310"/>
              <a:gd name="f295" fmla="val 6410325"/>
              <a:gd name="f296" fmla="val 6453136"/>
              <a:gd name="f297" fmla="val 6495770"/>
              <a:gd name="f298" fmla="val 6538226"/>
              <a:gd name="f299" fmla="val 6580479"/>
              <a:gd name="f300" fmla="val 6622554"/>
              <a:gd name="f301" fmla="val 6664426"/>
              <a:gd name="f302" fmla="val 6706108"/>
              <a:gd name="f303" fmla="val 6747586"/>
              <a:gd name="f304" fmla="val 6788873"/>
              <a:gd name="f305" fmla="val 6829945"/>
              <a:gd name="f306" fmla="val 517664"/>
              <a:gd name="f307" fmla="*/ f0 1 6828790"/>
              <a:gd name="f308" fmla="*/ f1 1 6858000"/>
              <a:gd name="f309" fmla="val f2"/>
              <a:gd name="f310" fmla="val f3"/>
              <a:gd name="f311" fmla="val f4"/>
              <a:gd name="f312" fmla="+- f311 0 f309"/>
              <a:gd name="f313" fmla="+- f310 0 f309"/>
              <a:gd name="f314" fmla="*/ f313 1 6828790"/>
              <a:gd name="f315" fmla="*/ f312 1 6858000"/>
              <a:gd name="f316" fmla="*/ f309 1 f314"/>
              <a:gd name="f317" fmla="*/ f310 1 f314"/>
              <a:gd name="f318" fmla="*/ f309 1 f315"/>
              <a:gd name="f319" fmla="*/ f311 1 f315"/>
              <a:gd name="f320" fmla="*/ f316 f307 1"/>
              <a:gd name="f321" fmla="*/ f317 f307 1"/>
              <a:gd name="f322" fmla="*/ f319 f308 1"/>
              <a:gd name="f323" fmla="*/ f318 f30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20" t="f323" r="f321" b="f322"/>
            <a:pathLst>
              <a:path w="6828790" h="685800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lnTo>
                  <a:pt x="f129" y="f130"/>
                </a:lnTo>
                <a:lnTo>
                  <a:pt x="f131" y="f132"/>
                </a:lnTo>
                <a:lnTo>
                  <a:pt x="f133" y="f134"/>
                </a:lnTo>
                <a:lnTo>
                  <a:pt x="f135" y="f136"/>
                </a:lnTo>
                <a:lnTo>
                  <a:pt x="f137" y="f138"/>
                </a:lnTo>
                <a:lnTo>
                  <a:pt x="f139" y="f140"/>
                </a:lnTo>
                <a:lnTo>
                  <a:pt x="f141" y="f142"/>
                </a:ln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lnTo>
                  <a:pt x="f151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158"/>
                </a:lnTo>
                <a:lnTo>
                  <a:pt x="f159" y="f160"/>
                </a:lnTo>
                <a:lnTo>
                  <a:pt x="f161" y="f162"/>
                </a:lnTo>
                <a:lnTo>
                  <a:pt x="f163" y="f164"/>
                </a:lnTo>
                <a:lnTo>
                  <a:pt x="f165" y="f166"/>
                </a:ln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201" y="f202"/>
                </a:lnTo>
                <a:lnTo>
                  <a:pt x="f203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1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220" y="f221"/>
                </a:lnTo>
                <a:lnTo>
                  <a:pt x="f222" y="f223"/>
                </a:lnTo>
                <a:lnTo>
                  <a:pt x="f224" y="f225"/>
                </a:lnTo>
                <a:lnTo>
                  <a:pt x="f226" y="f227"/>
                </a:lnTo>
                <a:lnTo>
                  <a:pt x="f228" y="f229"/>
                </a:lnTo>
                <a:lnTo>
                  <a:pt x="f230" y="f231"/>
                </a:lnTo>
                <a:lnTo>
                  <a:pt x="f232" y="f233"/>
                </a:lnTo>
                <a:lnTo>
                  <a:pt x="f234" y="f235"/>
                </a:lnTo>
                <a:lnTo>
                  <a:pt x="f236" y="f237"/>
                </a:lnTo>
                <a:lnTo>
                  <a:pt x="f238" y="f239"/>
                </a:lnTo>
                <a:lnTo>
                  <a:pt x="f240" y="f241"/>
                </a:lnTo>
                <a:lnTo>
                  <a:pt x="f242" y="f243"/>
                </a:lnTo>
                <a:lnTo>
                  <a:pt x="f244" y="f245"/>
                </a:lnTo>
                <a:lnTo>
                  <a:pt x="f246" y="f247"/>
                </a:lnTo>
                <a:lnTo>
                  <a:pt x="f248" y="f249"/>
                </a:lnTo>
                <a:lnTo>
                  <a:pt x="f250" y="f251"/>
                </a:lnTo>
                <a:lnTo>
                  <a:pt x="f252" y="f253"/>
                </a:lnTo>
                <a:lnTo>
                  <a:pt x="f254" y="f255"/>
                </a:lnTo>
                <a:lnTo>
                  <a:pt x="f2" y="f256"/>
                </a:lnTo>
                <a:lnTo>
                  <a:pt x="f254" y="f257"/>
                </a:lnTo>
                <a:lnTo>
                  <a:pt x="f252" y="f258"/>
                </a:lnTo>
                <a:lnTo>
                  <a:pt x="f250" y="f259"/>
                </a:lnTo>
                <a:lnTo>
                  <a:pt x="f248" y="f260"/>
                </a:lnTo>
                <a:lnTo>
                  <a:pt x="f246" y="f261"/>
                </a:lnTo>
                <a:lnTo>
                  <a:pt x="f244" y="f262"/>
                </a:lnTo>
                <a:lnTo>
                  <a:pt x="f242" y="f263"/>
                </a:lnTo>
                <a:lnTo>
                  <a:pt x="f240" y="f264"/>
                </a:lnTo>
                <a:lnTo>
                  <a:pt x="f238" y="f265"/>
                </a:lnTo>
                <a:lnTo>
                  <a:pt x="f236" y="f266"/>
                </a:lnTo>
                <a:lnTo>
                  <a:pt x="f234" y="f267"/>
                </a:lnTo>
                <a:lnTo>
                  <a:pt x="f232" y="f268"/>
                </a:lnTo>
                <a:lnTo>
                  <a:pt x="f230" y="f269"/>
                </a:lnTo>
                <a:lnTo>
                  <a:pt x="f228" y="f270"/>
                </a:lnTo>
                <a:lnTo>
                  <a:pt x="f226" y="f271"/>
                </a:lnTo>
                <a:lnTo>
                  <a:pt x="f224" y="f272"/>
                </a:lnTo>
                <a:lnTo>
                  <a:pt x="f222" y="f273"/>
                </a:lnTo>
                <a:lnTo>
                  <a:pt x="f220" y="f274"/>
                </a:lnTo>
                <a:lnTo>
                  <a:pt x="f218" y="f275"/>
                </a:lnTo>
                <a:lnTo>
                  <a:pt x="f216" y="f276"/>
                </a:lnTo>
                <a:lnTo>
                  <a:pt x="f214" y="f277"/>
                </a:lnTo>
                <a:lnTo>
                  <a:pt x="f212" y="f278"/>
                </a:lnTo>
                <a:lnTo>
                  <a:pt x="f210" y="f279"/>
                </a:lnTo>
                <a:lnTo>
                  <a:pt x="f18" y="f280"/>
                </a:lnTo>
                <a:lnTo>
                  <a:pt x="f207" y="f281"/>
                </a:lnTo>
                <a:lnTo>
                  <a:pt x="f205" y="f282"/>
                </a:lnTo>
                <a:lnTo>
                  <a:pt x="f203" y="f283"/>
                </a:lnTo>
                <a:lnTo>
                  <a:pt x="f201" y="f284"/>
                </a:lnTo>
                <a:lnTo>
                  <a:pt x="f199" y="f285"/>
                </a:lnTo>
                <a:lnTo>
                  <a:pt x="f197" y="f286"/>
                </a:lnTo>
                <a:lnTo>
                  <a:pt x="f195" y="f287"/>
                </a:lnTo>
                <a:lnTo>
                  <a:pt x="f193" y="f288"/>
                </a:lnTo>
                <a:lnTo>
                  <a:pt x="f191" y="f289"/>
                </a:lnTo>
                <a:lnTo>
                  <a:pt x="f189" y="f290"/>
                </a:lnTo>
                <a:lnTo>
                  <a:pt x="f187" y="f291"/>
                </a:lnTo>
                <a:lnTo>
                  <a:pt x="f185" y="f292"/>
                </a:lnTo>
                <a:lnTo>
                  <a:pt x="f183" y="f293"/>
                </a:lnTo>
                <a:lnTo>
                  <a:pt x="f181" y="f294"/>
                </a:lnTo>
                <a:lnTo>
                  <a:pt x="f179" y="f295"/>
                </a:lnTo>
                <a:lnTo>
                  <a:pt x="f177" y="f296"/>
                </a:lnTo>
                <a:lnTo>
                  <a:pt x="f175" y="f297"/>
                </a:lnTo>
                <a:lnTo>
                  <a:pt x="f173" y="f298"/>
                </a:lnTo>
                <a:lnTo>
                  <a:pt x="f171" y="f299"/>
                </a:lnTo>
                <a:lnTo>
                  <a:pt x="f169" y="f300"/>
                </a:lnTo>
                <a:lnTo>
                  <a:pt x="f167" y="f301"/>
                </a:lnTo>
                <a:lnTo>
                  <a:pt x="f165" y="f302"/>
                </a:lnTo>
                <a:lnTo>
                  <a:pt x="f163" y="f303"/>
                </a:lnTo>
                <a:lnTo>
                  <a:pt x="f161" y="f304"/>
                </a:lnTo>
                <a:lnTo>
                  <a:pt x="f159" y="f305"/>
                </a:lnTo>
                <a:lnTo>
                  <a:pt x="f306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66CC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289846"/>
          <a:lstStyle/>
          <a:p>
            <a:pPr marL="154305" lvl="0">
              <a:spcBef>
                <a:spcPts val="100"/>
              </a:spcBef>
            </a:pPr>
            <a:r>
              <a:rPr lang="az-Cyrl-AZ" sz="3200" spc="-20"/>
              <a:t>«Антироссийский</a:t>
            </a:r>
            <a:r>
              <a:rPr lang="az-Cyrl-AZ" sz="3200" spc="-110"/>
              <a:t> </a:t>
            </a:r>
            <a:r>
              <a:rPr lang="az-Cyrl-AZ" sz="3200"/>
              <a:t>путь»</a:t>
            </a:r>
            <a:r>
              <a:rPr lang="az-Cyrl-AZ" sz="3200" spc="-95"/>
              <a:t> </a:t>
            </a:r>
            <a:r>
              <a:rPr lang="az-Cyrl-AZ" sz="3200" spc="-35"/>
              <a:t>Украины</a:t>
            </a:r>
            <a:endParaRPr lang="az-Cyrl-AZ" sz="3200"/>
          </a:p>
        </p:txBody>
      </p:sp>
      <p:grpSp>
        <p:nvGrpSpPr>
          <p:cNvPr id="4" name="object 4"/>
          <p:cNvGrpSpPr/>
          <p:nvPr/>
        </p:nvGrpSpPr>
        <p:grpSpPr>
          <a:xfrm>
            <a:off x="6391656" y="0"/>
            <a:ext cx="5800340" cy="6857999"/>
            <a:chOff x="6391656" y="0"/>
            <a:chExt cx="5800340" cy="6857999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19388" y="2409444"/>
              <a:ext cx="3372608" cy="224637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91656" y="4312923"/>
              <a:ext cx="2383539" cy="254507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19388" y="4683255"/>
              <a:ext cx="3372608" cy="217474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19388" y="0"/>
              <a:ext cx="3368036" cy="237896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00800" y="1927856"/>
              <a:ext cx="2359152" cy="2348480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10" name="object 10"/>
          <p:cNvSpPr txBox="1"/>
          <p:nvPr/>
        </p:nvSpPr>
        <p:spPr>
          <a:xfrm>
            <a:off x="541827" y="1853516"/>
            <a:ext cx="4545967" cy="41706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060" rIns="0" bIns="0" anchor="t" anchorCtr="0" compatLnSpc="1">
            <a:spAutoFit/>
          </a:bodyPr>
          <a:lstStyle/>
          <a:p>
            <a:pPr marL="355601" marR="367661" lvl="0" indent="-342900" defTabSz="914400" rtl="0" fontAlgn="auto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SzPct val="100000"/>
              <a:buChar char="•"/>
              <a:tabLst>
                <a:tab pos="35560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механическое</a:t>
            </a:r>
            <a:r>
              <a:rPr lang="az-Cyrl-AZ" sz="16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копирование</a:t>
            </a:r>
            <a:r>
              <a:rPr lang="az-Cyrl-AZ" sz="1600" b="0" i="0" u="none" strike="noStrike" kern="0" cap="none" spc="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зарубежного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опыта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5601" marR="513719" lvl="0" indent="-34353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560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русский</a:t>
            </a:r>
            <a:r>
              <a:rPr lang="az-Cyrl-AZ" sz="16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язык</a:t>
            </a:r>
            <a:r>
              <a:rPr lang="az-Cyrl-AZ" sz="16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</a:t>
            </a:r>
            <a:r>
              <a:rPr lang="az-Cyrl-AZ" sz="16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Украине</a:t>
            </a:r>
            <a:r>
              <a:rPr lang="az-Cyrl-AZ" sz="1600" b="0" i="0" u="none" strike="noStrike" kern="0" cap="none" spc="-5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объявлен</a:t>
            </a:r>
            <a:r>
              <a:rPr lang="az-Cyrl-AZ" sz="16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вне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закона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459742" lvl="0" indent="-34290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русские</a:t>
            </a:r>
            <a:r>
              <a:rPr lang="az-Cyrl-AZ" sz="1600" b="0" i="0" u="none" strike="noStrike" kern="0" cap="none" spc="-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исключены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из</a:t>
            </a:r>
            <a:r>
              <a:rPr lang="az-Cyrl-AZ" sz="1600" b="0" i="0" u="none" strike="noStrike" kern="0" cap="none" spc="-8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списка</a:t>
            </a:r>
            <a:r>
              <a:rPr lang="az-Cyrl-AZ" sz="16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коренных народов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0" lvl="0" indent="-342269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переписаны</a:t>
            </a:r>
            <a:r>
              <a:rPr lang="az-Cyrl-AZ" sz="1600" b="0" i="0" u="none" strike="noStrike" kern="0" cap="none" spc="-5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учебники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0" lvl="0" indent="-342269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Россия</a:t>
            </a:r>
            <a:r>
              <a:rPr lang="az-Cyrl-AZ" sz="1600" b="0" i="0" u="none" strike="noStrike" kern="0" cap="none" spc="-5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объявлена</a:t>
            </a:r>
            <a:r>
              <a:rPr lang="az-Cyrl-AZ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врагом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0" lvl="0" indent="-342269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русскоязычные</a:t>
            </a:r>
            <a:r>
              <a:rPr lang="az-Cyrl-AZ" sz="1600" b="0" i="0" u="none" strike="noStrike" kern="0" cap="none" spc="-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телеканалы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запрещены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5084" lvl="0" indent="-34290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уничтожаются</a:t>
            </a:r>
            <a:r>
              <a:rPr lang="az-Cyrl-AZ" sz="1600" b="0" i="0" u="none" strike="noStrike" kern="0" cap="none" spc="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памятники</a:t>
            </a:r>
            <a:r>
              <a:rPr lang="az-Cyrl-AZ" sz="16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6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другие</a:t>
            </a:r>
            <a:r>
              <a:rPr lang="az-Cyrl-AZ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символы, связывающие</a:t>
            </a:r>
            <a:r>
              <a:rPr lang="az-Cyrl-AZ" sz="16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Украину</a:t>
            </a:r>
            <a:r>
              <a:rPr lang="az-Cyrl-AZ" sz="16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</a:t>
            </a:r>
            <a:r>
              <a:rPr lang="az-Cyrl-AZ" sz="16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Россией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0" lvl="0" indent="-342269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запрет</a:t>
            </a:r>
            <a:r>
              <a:rPr lang="az-Cyrl-AZ" sz="1600" b="0" i="0" u="none" strike="noStrike" kern="0" cap="none" spc="-5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георгиевских</a:t>
            </a:r>
            <a:r>
              <a:rPr lang="az-Cyrl-AZ" sz="16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ленточек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405765" lvl="0" indent="-34290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репрессии</a:t>
            </a:r>
            <a:r>
              <a:rPr lang="az-Cyrl-AZ" sz="16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против</a:t>
            </a:r>
            <a:r>
              <a:rPr lang="az-Cyrl-AZ" sz="1600" b="0" i="0" u="none" strike="noStrike" kern="0" cap="none" spc="-7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всех,</a:t>
            </a:r>
            <a:r>
              <a:rPr lang="az-Cyrl-AZ" sz="1600" b="0" i="0" u="none" strike="noStrike" kern="0" cap="none" spc="-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кто</a:t>
            </a:r>
            <a:r>
              <a:rPr lang="az-Cyrl-AZ" sz="1600" b="0" i="0" u="none" strike="noStrike" kern="0" cap="none" spc="-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выступал</a:t>
            </a:r>
            <a:r>
              <a:rPr lang="az-Cyrl-AZ" sz="16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за независимость</a:t>
            </a:r>
            <a:r>
              <a:rPr lang="az-Cyrl-AZ" sz="1600" b="0" i="0" u="none" strike="noStrike" kern="0" cap="none" spc="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6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нейтралитет</a:t>
            </a:r>
            <a:r>
              <a:rPr lang="az-Cyrl-AZ" sz="16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Украины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0" lvl="0" indent="-342269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строительство</a:t>
            </a:r>
            <a:r>
              <a:rPr lang="az-Cyrl-AZ" sz="1600" b="0" i="0" u="none" strike="noStrike" kern="0" cap="none" spc="-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баз</a:t>
            </a:r>
            <a:r>
              <a:rPr lang="az-Cyrl-AZ" sz="1600" b="0" i="0" u="none" strike="noStrike" kern="0" cap="none" spc="-8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НАТО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354960" marR="834390" lvl="0" indent="-34290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  <a:tabLst>
                <a:tab pos="35496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борьба</a:t>
            </a:r>
            <a:r>
              <a:rPr lang="az-Cyrl-AZ" sz="1600" b="0" i="0" u="none" strike="noStrike" kern="0" cap="none" spc="-7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</a:t>
            </a:r>
            <a:r>
              <a:rPr lang="az-Cyrl-AZ" sz="16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Украинской</a:t>
            </a:r>
            <a:r>
              <a:rPr lang="az-Cyrl-AZ" sz="1600" b="0" i="0" u="none" strike="noStrike" kern="0" cap="none" spc="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православной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церковью</a:t>
            </a:r>
            <a:r>
              <a:rPr lang="az-Cyrl-AZ" sz="16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Московского</a:t>
            </a:r>
            <a:r>
              <a:rPr lang="az-Cyrl-AZ" sz="1600" b="0" i="0" u="none" strike="noStrike" kern="0" cap="none" spc="-7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6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патриархата</a:t>
            </a:r>
            <a:endParaRPr lang="az-Cyrl-AZ" sz="16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8" y="1105665"/>
            <a:ext cx="5152387" cy="0"/>
          </a:xfrm>
          <a:custGeom>
            <a:avLst/>
            <a:gdLst>
              <a:gd name="f0" fmla="val w"/>
              <a:gd name="f1" fmla="val h"/>
              <a:gd name="f2" fmla="val 0"/>
              <a:gd name="f3" fmla="val 5152390"/>
              <a:gd name="f4" fmla="val 5152263"/>
              <a:gd name="f5" fmla="*/ f0 1 5152390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5152390"/>
              <a:gd name="f12" fmla="*/ f9 1 0"/>
              <a:gd name="f13" fmla="*/ 0 1 f11"/>
              <a:gd name="f14" fmla="*/ 5152390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152390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38103" cap="flat">
            <a:solidFill>
              <a:srgbClr val="000000"/>
            </a:solidFill>
            <a:custDash>
              <a:ds d="100000" sp="100000"/>
            </a:custDash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94214" y="6414186"/>
            <a:ext cx="102870" cy="208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-50" baseline="0">
                <a:solidFill>
                  <a:srgbClr val="878787"/>
                </a:solidFill>
                <a:uFillTx/>
                <a:latin typeface="Calibri"/>
                <a:cs typeface="Calibri"/>
              </a:rPr>
              <a:t>6</a:t>
            </a: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442084"/>
          <a:lstStyle/>
          <a:p>
            <a:pPr marL="3020062" marR="5084" lvl="0" indent="-2740027">
              <a:spcBef>
                <a:spcPts val="105"/>
              </a:spcBef>
            </a:pPr>
            <a:r>
              <a:rPr lang="az-Cyrl-AZ" sz="3200"/>
              <a:t>Последние</a:t>
            </a:r>
            <a:r>
              <a:rPr lang="az-Cyrl-AZ" sz="3200" spc="-80"/>
              <a:t> </a:t>
            </a:r>
            <a:r>
              <a:rPr lang="az-Cyrl-AZ" sz="3200"/>
              <a:t>8</a:t>
            </a:r>
            <a:r>
              <a:rPr lang="az-Cyrl-AZ" sz="3200" spc="-70"/>
              <a:t> </a:t>
            </a:r>
            <a:r>
              <a:rPr lang="az-Cyrl-AZ" sz="3200"/>
              <a:t>лет</a:t>
            </a:r>
            <a:r>
              <a:rPr lang="az-Cyrl-AZ" sz="3200" spc="-90"/>
              <a:t> </a:t>
            </a:r>
            <a:r>
              <a:rPr lang="az-Cyrl-AZ" sz="3200"/>
              <a:t>населенные</a:t>
            </a:r>
            <a:r>
              <a:rPr lang="az-Cyrl-AZ" sz="3200" spc="-90"/>
              <a:t> </a:t>
            </a:r>
            <a:r>
              <a:rPr lang="az-Cyrl-AZ" sz="3200" spc="-10"/>
              <a:t>пункты</a:t>
            </a:r>
            <a:r>
              <a:rPr lang="az-Cyrl-AZ" sz="3200" spc="-110"/>
              <a:t> </a:t>
            </a:r>
            <a:r>
              <a:rPr lang="az-Cyrl-AZ" sz="3200"/>
              <a:t>на</a:t>
            </a:r>
            <a:r>
              <a:rPr lang="az-Cyrl-AZ" sz="3200" spc="-75"/>
              <a:t> </a:t>
            </a:r>
            <a:r>
              <a:rPr lang="az-Cyrl-AZ" sz="3200"/>
              <a:t>территории</a:t>
            </a:r>
            <a:r>
              <a:rPr lang="az-Cyrl-AZ" sz="3200" spc="-50"/>
              <a:t> ДНР</a:t>
            </a:r>
            <a:r>
              <a:rPr lang="az-Cyrl-AZ" sz="3200" spc="-160"/>
              <a:t> </a:t>
            </a:r>
            <a:r>
              <a:rPr lang="az-Cyrl-AZ" sz="3200" spc="-50"/>
              <a:t>и </a:t>
            </a:r>
            <a:r>
              <a:rPr lang="az-Cyrl-AZ" sz="3200"/>
              <a:t>ЛНР</a:t>
            </a:r>
            <a:r>
              <a:rPr lang="az-Cyrl-AZ" sz="3200" spc="-204"/>
              <a:t> </a:t>
            </a:r>
            <a:r>
              <a:rPr lang="az-Cyrl-AZ" sz="3200" spc="-10"/>
              <a:t>подвергались</a:t>
            </a:r>
            <a:r>
              <a:rPr lang="az-Cyrl-AZ" sz="3200" spc="-200"/>
              <a:t> </a:t>
            </a:r>
            <a:r>
              <a:rPr lang="az-Cyrl-AZ" sz="3200" spc="-10"/>
              <a:t>обстрелам</a:t>
            </a:r>
            <a:endParaRPr lang="az-Cyrl-AZ" sz="3200"/>
          </a:p>
        </p:txBody>
      </p:sp>
      <p:sp>
        <p:nvSpPr>
          <p:cNvPr id="3" name="object 3"/>
          <p:cNvSpPr/>
          <p:nvPr/>
        </p:nvSpPr>
        <p:spPr>
          <a:xfrm>
            <a:off x="758" y="1869189"/>
            <a:ext cx="12039603" cy="0"/>
          </a:xfrm>
          <a:custGeom>
            <a:avLst/>
            <a:gdLst>
              <a:gd name="f0" fmla="val w"/>
              <a:gd name="f1" fmla="val h"/>
              <a:gd name="f2" fmla="val 0"/>
              <a:gd name="f3" fmla="val 12039600"/>
              <a:gd name="f4" fmla="*/ f0 1 12039600"/>
              <a:gd name="f5" fmla="*/ f1 1 0"/>
              <a:gd name="f6" fmla="val f2"/>
              <a:gd name="f7" fmla="val f3"/>
              <a:gd name="f8" fmla="+- f6 0 f6"/>
              <a:gd name="f9" fmla="+- f7 0 f6"/>
              <a:gd name="f10" fmla="*/ f9 1 12039600"/>
              <a:gd name="f11" fmla="*/ f8 1 0"/>
              <a:gd name="f12" fmla="*/ 0 1 f10"/>
              <a:gd name="f13" fmla="*/ 12039600 1 f10"/>
              <a:gd name="f14" fmla="*/ 0 1 f11"/>
              <a:gd name="f15" fmla="*/ 1 1 f11"/>
              <a:gd name="f16" fmla="*/ f12 f4 1"/>
              <a:gd name="f17" fmla="*/ f13 f4 1"/>
              <a:gd name="f18" fmla="*/ f15 f5 1"/>
              <a:gd name="f19" fmla="*/ f14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12039600">
                <a:moveTo>
                  <a:pt x="f2" y="f2"/>
                </a:moveTo>
                <a:lnTo>
                  <a:pt x="f3" y="f2"/>
                </a:lnTo>
              </a:path>
            </a:pathLst>
          </a:custGeom>
          <a:noFill/>
          <a:ln w="38103" cap="flat">
            <a:solidFill>
              <a:srgbClr val="66CCFF"/>
            </a:solidFill>
            <a:custDash>
              <a:ds d="100000" sp="100000"/>
            </a:custDash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2880" y="2209803"/>
            <a:ext cx="11850623" cy="4460744"/>
            <a:chOff x="182880" y="2209803"/>
            <a:chExt cx="11850623" cy="4460744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2209803"/>
              <a:ext cx="4267203" cy="29718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3907" y="2229608"/>
              <a:ext cx="4419596" cy="29718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86200" y="4157475"/>
              <a:ext cx="4101084" cy="2513072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9" y="0"/>
            <a:ext cx="12040032" cy="6858000"/>
            <a:chOff x="329" y="0"/>
            <a:chExt cx="12040032" cy="6858000"/>
          </a:xfrm>
        </p:grpSpPr>
        <p:sp>
          <p:nvSpPr>
            <p:cNvPr id="3" name="object 3"/>
            <p:cNvSpPr/>
            <p:nvPr/>
          </p:nvSpPr>
          <p:spPr>
            <a:xfrm>
              <a:off x="758" y="1869189"/>
              <a:ext cx="12039603" cy="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39600"/>
                <a:gd name="f4" fmla="*/ f0 1 12039600"/>
                <a:gd name="f5" fmla="*/ f1 1 0"/>
                <a:gd name="f6" fmla="val f2"/>
                <a:gd name="f7" fmla="val f3"/>
                <a:gd name="f8" fmla="+- f6 0 f6"/>
                <a:gd name="f9" fmla="+- f7 0 f6"/>
                <a:gd name="f10" fmla="*/ f9 1 12039600"/>
                <a:gd name="f11" fmla="*/ f8 1 0"/>
                <a:gd name="f12" fmla="*/ 0 1 f10"/>
                <a:gd name="f13" fmla="*/ 12039600 1 f10"/>
                <a:gd name="f14" fmla="*/ 0 1 f11"/>
                <a:gd name="f15" fmla="*/ 1 1 f11"/>
                <a:gd name="f16" fmla="*/ f12 f4 1"/>
                <a:gd name="f17" fmla="*/ f13 f4 1"/>
                <a:gd name="f18" fmla="*/ f15 f5 1"/>
                <a:gd name="f19" fmla="*/ f14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2039600">
                  <a:moveTo>
                    <a:pt x="f2" y="f2"/>
                  </a:moveTo>
                  <a:lnTo>
                    <a:pt x="f3" y="f2"/>
                  </a:lnTo>
                </a:path>
              </a:pathLst>
            </a:custGeom>
            <a:noFill/>
            <a:ln w="38103" cap="flat">
              <a:solidFill>
                <a:srgbClr val="66CCFF"/>
              </a:solidFill>
              <a:custDash>
                <a:ds d="100000" sp="100000"/>
              </a:custDash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29" y="0"/>
              <a:ext cx="6036311" cy="6858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36310"/>
                <a:gd name="f4" fmla="val 6858000"/>
                <a:gd name="f5" fmla="val 3444011"/>
                <a:gd name="f6" fmla="val 5578640"/>
                <a:gd name="f7" fmla="val 5590730"/>
                <a:gd name="f8" fmla="val 6829945"/>
                <a:gd name="f9" fmla="val 5608066"/>
                <a:gd name="f10" fmla="val 6788873"/>
                <a:gd name="f11" fmla="val 5625071"/>
                <a:gd name="f12" fmla="val 6747586"/>
                <a:gd name="f13" fmla="val 5641759"/>
                <a:gd name="f14" fmla="val 6706108"/>
                <a:gd name="f15" fmla="val 5658129"/>
                <a:gd name="f16" fmla="val 6664426"/>
                <a:gd name="f17" fmla="val 5674169"/>
                <a:gd name="f18" fmla="val 6622554"/>
                <a:gd name="f19" fmla="val 5689904"/>
                <a:gd name="f20" fmla="val 6580479"/>
                <a:gd name="f21" fmla="val 5705309"/>
                <a:gd name="f22" fmla="val 6538226"/>
                <a:gd name="f23" fmla="val 5720384"/>
                <a:gd name="f24" fmla="val 6495770"/>
                <a:gd name="f25" fmla="val 5735129"/>
                <a:gd name="f26" fmla="val 6453136"/>
                <a:gd name="f27" fmla="val 5749556"/>
                <a:gd name="f28" fmla="val 6410325"/>
                <a:gd name="f29" fmla="val 5763641"/>
                <a:gd name="f30" fmla="val 6367310"/>
                <a:gd name="f31" fmla="val 5777395"/>
                <a:gd name="f32" fmla="val 6324130"/>
                <a:gd name="f33" fmla="val 5790819"/>
                <a:gd name="f34" fmla="val 6280759"/>
                <a:gd name="f35" fmla="val 5803900"/>
                <a:gd name="f36" fmla="val 6237224"/>
                <a:gd name="f37" fmla="val 5816650"/>
                <a:gd name="f38" fmla="val 6193510"/>
                <a:gd name="f39" fmla="val 5829058"/>
                <a:gd name="f40" fmla="val 6149619"/>
                <a:gd name="f41" fmla="val 5841123"/>
                <a:gd name="f42" fmla="val 6105550"/>
                <a:gd name="f43" fmla="val 5852845"/>
                <a:gd name="f44" fmla="val 6061316"/>
                <a:gd name="f45" fmla="val 5864225"/>
                <a:gd name="f46" fmla="val 6016917"/>
                <a:gd name="f47" fmla="val 5875248"/>
                <a:gd name="f48" fmla="val 5972340"/>
                <a:gd name="f49" fmla="val 5885942"/>
                <a:gd name="f50" fmla="val 5927623"/>
                <a:gd name="f51" fmla="val 5896254"/>
                <a:gd name="f52" fmla="val 5882741"/>
                <a:gd name="f53" fmla="val 5906236"/>
                <a:gd name="f54" fmla="val 5837682"/>
                <a:gd name="f55" fmla="val 5915863"/>
                <a:gd name="f56" fmla="val 5792470"/>
                <a:gd name="f57" fmla="val 5925134"/>
                <a:gd name="f58" fmla="val 5747118"/>
                <a:gd name="f59" fmla="val 5934049"/>
                <a:gd name="f60" fmla="val 5701588"/>
                <a:gd name="f61" fmla="val 5942596"/>
                <a:gd name="f62" fmla="val 5655932"/>
                <a:gd name="f63" fmla="val 5950775"/>
                <a:gd name="f64" fmla="val 5610123"/>
                <a:gd name="f65" fmla="val 5958611"/>
                <a:gd name="f66" fmla="val 5564149"/>
                <a:gd name="f67" fmla="val 5966066"/>
                <a:gd name="f68" fmla="val 5518035"/>
                <a:gd name="f69" fmla="val 5973165"/>
                <a:gd name="f70" fmla="val 5471795"/>
                <a:gd name="f71" fmla="val 5979896"/>
                <a:gd name="f72" fmla="val 5425389"/>
                <a:gd name="f73" fmla="val 5986259"/>
                <a:gd name="f74" fmla="val 5378856"/>
                <a:gd name="f75" fmla="val 5992228"/>
                <a:gd name="f76" fmla="val 5332183"/>
                <a:gd name="f77" fmla="val 5997841"/>
                <a:gd name="f78" fmla="val 5285384"/>
                <a:gd name="f79" fmla="val 6003099"/>
                <a:gd name="f80" fmla="val 5238432"/>
                <a:gd name="f81" fmla="val 6007950"/>
                <a:gd name="f82" fmla="val 5191366"/>
                <a:gd name="f83" fmla="val 6012434"/>
                <a:gd name="f84" fmla="val 5144160"/>
                <a:gd name="f85" fmla="val 6016536"/>
                <a:gd name="f86" fmla="val 5096827"/>
                <a:gd name="f87" fmla="val 6020244"/>
                <a:gd name="f88" fmla="val 5049380"/>
                <a:gd name="f89" fmla="val 6023584"/>
                <a:gd name="f90" fmla="val 5001806"/>
                <a:gd name="f91" fmla="val 6026531"/>
                <a:gd name="f92" fmla="val 4954092"/>
                <a:gd name="f93" fmla="val 6029096"/>
                <a:gd name="f94" fmla="val 4906276"/>
                <a:gd name="f95" fmla="val 6031268"/>
                <a:gd name="f96" fmla="val 4858346"/>
                <a:gd name="f97" fmla="val 6033046"/>
                <a:gd name="f98" fmla="val 4810290"/>
                <a:gd name="f99" fmla="val 6034443"/>
                <a:gd name="f100" fmla="val 4762119"/>
                <a:gd name="f101" fmla="val 6035446"/>
                <a:gd name="f102" fmla="val 4713846"/>
                <a:gd name="f103" fmla="val 6036030"/>
                <a:gd name="f104" fmla="val 4665446"/>
                <a:gd name="f105" fmla="val 6036233"/>
                <a:gd name="f106" fmla="val 4616958"/>
                <a:gd name="f107" fmla="val 4568456"/>
                <a:gd name="f108" fmla="val 4520069"/>
                <a:gd name="f109" fmla="val 4471797"/>
                <a:gd name="f110" fmla="val 4423625"/>
                <a:gd name="f111" fmla="val 4375581"/>
                <a:gd name="f112" fmla="val 4327639"/>
                <a:gd name="f113" fmla="val 4279811"/>
                <a:gd name="f114" fmla="val 4232122"/>
                <a:gd name="f115" fmla="val 4184535"/>
                <a:gd name="f116" fmla="val 4137075"/>
                <a:gd name="f117" fmla="val 4089755"/>
                <a:gd name="f118" fmla="val 4042549"/>
                <a:gd name="f119" fmla="val 3995483"/>
                <a:gd name="f120" fmla="val 3948544"/>
                <a:gd name="f121" fmla="val 3901732"/>
                <a:gd name="f122" fmla="val 3855046"/>
                <a:gd name="f123" fmla="val 3808526"/>
                <a:gd name="f124" fmla="val 3762121"/>
                <a:gd name="f125" fmla="val 3715867"/>
                <a:gd name="f126" fmla="val 3669766"/>
                <a:gd name="f127" fmla="val 3623805"/>
                <a:gd name="f128" fmla="val 3577983"/>
                <a:gd name="f129" fmla="val 3532314"/>
                <a:gd name="f130" fmla="val 3486797"/>
                <a:gd name="f131" fmla="val 3441433"/>
                <a:gd name="f132" fmla="val 3396234"/>
                <a:gd name="f133" fmla="val 3351187"/>
                <a:gd name="f134" fmla="val 3306305"/>
                <a:gd name="f135" fmla="val 3261563"/>
                <a:gd name="f136" fmla="val 3216998"/>
                <a:gd name="f137" fmla="val 3172599"/>
                <a:gd name="f138" fmla="val 3128365"/>
                <a:gd name="f139" fmla="val 3084309"/>
                <a:gd name="f140" fmla="val 3040418"/>
                <a:gd name="f141" fmla="val 2996692"/>
                <a:gd name="f142" fmla="val 2953156"/>
                <a:gd name="f143" fmla="val 2909785"/>
                <a:gd name="f144" fmla="val 2866593"/>
                <a:gd name="f145" fmla="val 2823603"/>
                <a:gd name="f146" fmla="val 2780779"/>
                <a:gd name="f147" fmla="val 2738132"/>
                <a:gd name="f148" fmla="val 2695702"/>
                <a:gd name="f149" fmla="val 2653423"/>
                <a:gd name="f150" fmla="val 2611361"/>
                <a:gd name="f151" fmla="val 2569489"/>
                <a:gd name="f152" fmla="val 2527808"/>
                <a:gd name="f153" fmla="val 2486329"/>
                <a:gd name="f154" fmla="val 2445042"/>
                <a:gd name="f155" fmla="val 2403970"/>
                <a:gd name="f156" fmla="val 5573102"/>
                <a:gd name="f157" fmla="val 2363089"/>
                <a:gd name="f158" fmla="val 5555157"/>
                <a:gd name="f159" fmla="val 2322410"/>
                <a:gd name="f160" fmla="val 5536895"/>
                <a:gd name="f161" fmla="val 2281948"/>
                <a:gd name="f162" fmla="val 5518340"/>
                <a:gd name="f163" fmla="val 2241702"/>
                <a:gd name="f164" fmla="val 5499468"/>
                <a:gd name="f165" fmla="val 2201659"/>
                <a:gd name="f166" fmla="val 5480278"/>
                <a:gd name="f167" fmla="val 2161819"/>
                <a:gd name="f168" fmla="val 5460809"/>
                <a:gd name="f169" fmla="val 2122208"/>
                <a:gd name="f170" fmla="val 5441022"/>
                <a:gd name="f171" fmla="val 2082812"/>
                <a:gd name="f172" fmla="val 5420944"/>
                <a:gd name="f173" fmla="val 2043620"/>
                <a:gd name="f174" fmla="val 5400573"/>
                <a:gd name="f175" fmla="val 2004669"/>
                <a:gd name="f176" fmla="val 5379897"/>
                <a:gd name="f177" fmla="val 1965934"/>
                <a:gd name="f178" fmla="val 5358917"/>
                <a:gd name="f179" fmla="val 1927428"/>
                <a:gd name="f180" fmla="val 5337657"/>
                <a:gd name="f181" fmla="val 1889137"/>
                <a:gd name="f182" fmla="val 5316118"/>
                <a:gd name="f183" fmla="val 1851088"/>
                <a:gd name="f184" fmla="val 5294274"/>
                <a:gd name="f185" fmla="val 1813267"/>
                <a:gd name="f186" fmla="val 5272151"/>
                <a:gd name="f187" fmla="val 1775675"/>
                <a:gd name="f188" fmla="val 5249735"/>
                <a:gd name="f189" fmla="val 1738325"/>
                <a:gd name="f190" fmla="val 5227040"/>
                <a:gd name="f191" fmla="val 1701203"/>
                <a:gd name="f192" fmla="val 5204053"/>
                <a:gd name="f193" fmla="val 1664322"/>
                <a:gd name="f194" fmla="val 5180812"/>
                <a:gd name="f195" fmla="val 1627695"/>
                <a:gd name="f196" fmla="val 5157266"/>
                <a:gd name="f197" fmla="val 1591297"/>
                <a:gd name="f198" fmla="val 5133454"/>
                <a:gd name="f199" fmla="val 1555153"/>
                <a:gd name="f200" fmla="val 5109375"/>
                <a:gd name="f201" fmla="val 1519250"/>
                <a:gd name="f202" fmla="val 5085003"/>
                <a:gd name="f203" fmla="val 1483601"/>
                <a:gd name="f204" fmla="val 5060365"/>
                <a:gd name="f205" fmla="val 1448193"/>
                <a:gd name="f206" fmla="val 5035473"/>
                <a:gd name="f207" fmla="val 1413040"/>
                <a:gd name="f208" fmla="val 5010302"/>
                <a:gd name="f209" fmla="val 1378165"/>
                <a:gd name="f210" fmla="val 4984864"/>
                <a:gd name="f211" fmla="val 1343520"/>
                <a:gd name="f212" fmla="val 4959172"/>
                <a:gd name="f213" fmla="val 1309141"/>
                <a:gd name="f214" fmla="val 4933213"/>
                <a:gd name="f215" fmla="val 1275029"/>
                <a:gd name="f216" fmla="val 4906975"/>
                <a:gd name="f217" fmla="val 1241171"/>
                <a:gd name="f218" fmla="val 4880495"/>
                <a:gd name="f219" fmla="val 1207592"/>
                <a:gd name="f220" fmla="val 4853762"/>
                <a:gd name="f221" fmla="val 1174267"/>
                <a:gd name="f222" fmla="val 4826762"/>
                <a:gd name="f223" fmla="val 1141222"/>
                <a:gd name="f224" fmla="val 4799507"/>
                <a:gd name="f225" fmla="val 1108430"/>
                <a:gd name="f226" fmla="val 4772025"/>
                <a:gd name="f227" fmla="val 1075931"/>
                <a:gd name="f228" fmla="val 4744275"/>
                <a:gd name="f229" fmla="val 1043698"/>
                <a:gd name="f230" fmla="val 4716272"/>
                <a:gd name="f231" fmla="val 1011745"/>
                <a:gd name="f232" fmla="val 4688027"/>
                <a:gd name="f233" fmla="val 980071"/>
                <a:gd name="f234" fmla="val 4659528"/>
                <a:gd name="f235" fmla="val 948677"/>
                <a:gd name="f236" fmla="val 4630801"/>
                <a:gd name="f237" fmla="val 917562"/>
                <a:gd name="f238" fmla="val 4601832"/>
                <a:gd name="f239" fmla="val 886739"/>
                <a:gd name="f240" fmla="val 4572622"/>
                <a:gd name="f241" fmla="val 856195"/>
                <a:gd name="f242" fmla="val 4543158"/>
                <a:gd name="f243" fmla="val 825944"/>
                <a:gd name="f244" fmla="val 4513478"/>
                <a:gd name="f245" fmla="val 795985"/>
                <a:gd name="f246" fmla="val 4483557"/>
                <a:gd name="f247" fmla="val 766318"/>
                <a:gd name="f248" fmla="val 4453407"/>
                <a:gd name="f249" fmla="val 736942"/>
                <a:gd name="f250" fmla="val 4423003"/>
                <a:gd name="f251" fmla="val 707872"/>
                <a:gd name="f252" fmla="val 4392396"/>
                <a:gd name="f253" fmla="val 679094"/>
                <a:gd name="f254" fmla="val 4361548"/>
                <a:gd name="f255" fmla="val 650621"/>
                <a:gd name="f256" fmla="val 4330484"/>
                <a:gd name="f257" fmla="val 622439"/>
                <a:gd name="f258" fmla="val 4299204"/>
                <a:gd name="f259" fmla="val 594575"/>
                <a:gd name="f260" fmla="val 4267682"/>
                <a:gd name="f261" fmla="val 567016"/>
                <a:gd name="f262" fmla="val 4235958"/>
                <a:gd name="f263" fmla="val 539775"/>
                <a:gd name="f264" fmla="val 4204004"/>
                <a:gd name="f265" fmla="val 512826"/>
                <a:gd name="f266" fmla="val 4171835"/>
                <a:gd name="f267" fmla="val 486194"/>
                <a:gd name="f268" fmla="val 4139450"/>
                <a:gd name="f269" fmla="val 459892"/>
                <a:gd name="f270" fmla="val 4106862"/>
                <a:gd name="f271" fmla="val 433895"/>
                <a:gd name="f272" fmla="val 4074045"/>
                <a:gd name="f273" fmla="val 408216"/>
                <a:gd name="f274" fmla="val 4041025"/>
                <a:gd name="f275" fmla="val 382854"/>
                <a:gd name="f276" fmla="val 4007802"/>
                <a:gd name="f277" fmla="val 357822"/>
                <a:gd name="f278" fmla="val 3974376"/>
                <a:gd name="f279" fmla="val 333121"/>
                <a:gd name="f280" fmla="val 3940733"/>
                <a:gd name="f281" fmla="val 308737"/>
                <a:gd name="f282" fmla="val 3906901"/>
                <a:gd name="f283" fmla="val 284683"/>
                <a:gd name="f284" fmla="val 3872865"/>
                <a:gd name="f285" fmla="val 260959"/>
                <a:gd name="f286" fmla="val 3838613"/>
                <a:gd name="f287" fmla="val 237578"/>
                <a:gd name="f288" fmla="val 3804196"/>
                <a:gd name="f289" fmla="val 214515"/>
                <a:gd name="f290" fmla="val 3769550"/>
                <a:gd name="f291" fmla="val 191795"/>
                <a:gd name="f292" fmla="val 3734727"/>
                <a:gd name="f293" fmla="val 169418"/>
                <a:gd name="f294" fmla="val 3699713"/>
                <a:gd name="f295" fmla="val 147383"/>
                <a:gd name="f296" fmla="val 3664508"/>
                <a:gd name="f297" fmla="val 125679"/>
                <a:gd name="f298" fmla="val 3629101"/>
                <a:gd name="f299" fmla="val 104330"/>
                <a:gd name="f300" fmla="val 3593528"/>
                <a:gd name="f301" fmla="val 83337"/>
                <a:gd name="f302" fmla="val 3557752"/>
                <a:gd name="f303" fmla="val 62687"/>
                <a:gd name="f304" fmla="val 3521811"/>
                <a:gd name="f305" fmla="val 42367"/>
                <a:gd name="f306" fmla="val 3485680"/>
                <a:gd name="f307" fmla="val 22428"/>
                <a:gd name="f308" fmla="*/ f0 1 6036310"/>
                <a:gd name="f309" fmla="*/ f1 1 6858000"/>
                <a:gd name="f310" fmla="val f2"/>
                <a:gd name="f311" fmla="val f3"/>
                <a:gd name="f312" fmla="val f4"/>
                <a:gd name="f313" fmla="+- f312 0 f310"/>
                <a:gd name="f314" fmla="+- f311 0 f310"/>
                <a:gd name="f315" fmla="*/ f314 1 6036310"/>
                <a:gd name="f316" fmla="*/ f313 1 6858000"/>
                <a:gd name="f317" fmla="*/ f310 1 f315"/>
                <a:gd name="f318" fmla="*/ f311 1 f315"/>
                <a:gd name="f319" fmla="*/ f310 1 f316"/>
                <a:gd name="f320" fmla="*/ f312 1 f316"/>
                <a:gd name="f321" fmla="*/ f317 f308 1"/>
                <a:gd name="f322" fmla="*/ f318 f308 1"/>
                <a:gd name="f323" fmla="*/ f320 f309 1"/>
                <a:gd name="f324" fmla="*/ f319 f3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1" t="f324" r="f322" b="f323"/>
              <a:pathLst>
                <a:path w="6036310" h="6858000">
                  <a:moveTo>
                    <a:pt x="f5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6" y="f4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3" y="f107"/>
                  </a:lnTo>
                  <a:lnTo>
                    <a:pt x="f101" y="f108"/>
                  </a:lnTo>
                  <a:lnTo>
                    <a:pt x="f99" y="f109"/>
                  </a:lnTo>
                  <a:lnTo>
                    <a:pt x="f97" y="f110"/>
                  </a:lnTo>
                  <a:lnTo>
                    <a:pt x="f95" y="f111"/>
                  </a:lnTo>
                  <a:lnTo>
                    <a:pt x="f93" y="f112"/>
                  </a:lnTo>
                  <a:lnTo>
                    <a:pt x="f91" y="f113"/>
                  </a:lnTo>
                  <a:lnTo>
                    <a:pt x="f89" y="f114"/>
                  </a:lnTo>
                  <a:lnTo>
                    <a:pt x="f87" y="f115"/>
                  </a:lnTo>
                  <a:lnTo>
                    <a:pt x="f85" y="f116"/>
                  </a:lnTo>
                  <a:lnTo>
                    <a:pt x="f83" y="f117"/>
                  </a:lnTo>
                  <a:lnTo>
                    <a:pt x="f81" y="f118"/>
                  </a:lnTo>
                  <a:lnTo>
                    <a:pt x="f79" y="f119"/>
                  </a:lnTo>
                  <a:lnTo>
                    <a:pt x="f77" y="f120"/>
                  </a:lnTo>
                  <a:lnTo>
                    <a:pt x="f75" y="f121"/>
                  </a:lnTo>
                  <a:lnTo>
                    <a:pt x="f73" y="f122"/>
                  </a:lnTo>
                  <a:lnTo>
                    <a:pt x="f71" y="f123"/>
                  </a:lnTo>
                  <a:lnTo>
                    <a:pt x="f69" y="f124"/>
                  </a:lnTo>
                  <a:lnTo>
                    <a:pt x="f67" y="f125"/>
                  </a:lnTo>
                  <a:lnTo>
                    <a:pt x="f65" y="f126"/>
                  </a:lnTo>
                  <a:lnTo>
                    <a:pt x="f63" y="f127"/>
                  </a:lnTo>
                  <a:lnTo>
                    <a:pt x="f61" y="f128"/>
                  </a:lnTo>
                  <a:lnTo>
                    <a:pt x="f59" y="f129"/>
                  </a:lnTo>
                  <a:lnTo>
                    <a:pt x="f57" y="f130"/>
                  </a:lnTo>
                  <a:lnTo>
                    <a:pt x="f55" y="f131"/>
                  </a:lnTo>
                  <a:lnTo>
                    <a:pt x="f53" y="f132"/>
                  </a:lnTo>
                  <a:lnTo>
                    <a:pt x="f51" y="f133"/>
                  </a:lnTo>
                  <a:lnTo>
                    <a:pt x="f49" y="f134"/>
                  </a:lnTo>
                  <a:lnTo>
                    <a:pt x="f47" y="f135"/>
                  </a:lnTo>
                  <a:lnTo>
                    <a:pt x="f45" y="f136"/>
                  </a:lnTo>
                  <a:lnTo>
                    <a:pt x="f43" y="f137"/>
                  </a:lnTo>
                  <a:lnTo>
                    <a:pt x="f41" y="f138"/>
                  </a:lnTo>
                  <a:lnTo>
                    <a:pt x="f39" y="f139"/>
                  </a:lnTo>
                  <a:lnTo>
                    <a:pt x="f37" y="f140"/>
                  </a:lnTo>
                  <a:lnTo>
                    <a:pt x="f35" y="f141"/>
                  </a:lnTo>
                  <a:lnTo>
                    <a:pt x="f33" y="f142"/>
                  </a:lnTo>
                  <a:lnTo>
                    <a:pt x="f31" y="f143"/>
                  </a:lnTo>
                  <a:lnTo>
                    <a:pt x="f29" y="f144"/>
                  </a:lnTo>
                  <a:lnTo>
                    <a:pt x="f27" y="f145"/>
                  </a:lnTo>
                  <a:lnTo>
                    <a:pt x="f25" y="f146"/>
                  </a:lnTo>
                  <a:lnTo>
                    <a:pt x="f23" y="f147"/>
                  </a:lnTo>
                  <a:lnTo>
                    <a:pt x="f21" y="f148"/>
                  </a:lnTo>
                  <a:lnTo>
                    <a:pt x="f19" y="f149"/>
                  </a:lnTo>
                  <a:lnTo>
                    <a:pt x="f17" y="f150"/>
                  </a:lnTo>
                  <a:lnTo>
                    <a:pt x="f15" y="f151"/>
                  </a:lnTo>
                  <a:lnTo>
                    <a:pt x="f13" y="f152"/>
                  </a:lnTo>
                  <a:lnTo>
                    <a:pt x="f11" y="f153"/>
                  </a:lnTo>
                  <a:lnTo>
                    <a:pt x="f9" y="f154"/>
                  </a:lnTo>
                  <a:lnTo>
                    <a:pt x="f7" y="f155"/>
                  </a:lnTo>
                  <a:lnTo>
                    <a:pt x="f156" y="f157"/>
                  </a:lnTo>
                  <a:lnTo>
                    <a:pt x="f158" y="f159"/>
                  </a:lnTo>
                  <a:lnTo>
                    <a:pt x="f160" y="f161"/>
                  </a:lnTo>
                  <a:lnTo>
                    <a:pt x="f162" y="f163"/>
                  </a:lnTo>
                  <a:lnTo>
                    <a:pt x="f164" y="f165"/>
                  </a:lnTo>
                  <a:lnTo>
                    <a:pt x="f166" y="f167"/>
                  </a:lnTo>
                  <a:lnTo>
                    <a:pt x="f168" y="f169"/>
                  </a:lnTo>
                  <a:lnTo>
                    <a:pt x="f170" y="f171"/>
                  </a:lnTo>
                  <a:lnTo>
                    <a:pt x="f172" y="f173"/>
                  </a:lnTo>
                  <a:lnTo>
                    <a:pt x="f174" y="f175"/>
                  </a:lnTo>
                  <a:lnTo>
                    <a:pt x="f176" y="f177"/>
                  </a:lnTo>
                  <a:lnTo>
                    <a:pt x="f178" y="f179"/>
                  </a:lnTo>
                  <a:lnTo>
                    <a:pt x="f180" y="f181"/>
                  </a:lnTo>
                  <a:lnTo>
                    <a:pt x="f182" y="f183"/>
                  </a:lnTo>
                  <a:lnTo>
                    <a:pt x="f184" y="f185"/>
                  </a:lnTo>
                  <a:lnTo>
                    <a:pt x="f186" y="f187"/>
                  </a:lnTo>
                  <a:lnTo>
                    <a:pt x="f188" y="f189"/>
                  </a:lnTo>
                  <a:lnTo>
                    <a:pt x="f190" y="f191"/>
                  </a:lnTo>
                  <a:lnTo>
                    <a:pt x="f192" y="f193"/>
                  </a:lnTo>
                  <a:lnTo>
                    <a:pt x="f194" y="f195"/>
                  </a:lnTo>
                  <a:lnTo>
                    <a:pt x="f196" y="f197"/>
                  </a:lnTo>
                  <a:lnTo>
                    <a:pt x="f198" y="f199"/>
                  </a:lnTo>
                  <a:lnTo>
                    <a:pt x="f200" y="f201"/>
                  </a:lnTo>
                  <a:lnTo>
                    <a:pt x="f202" y="f203"/>
                  </a:lnTo>
                  <a:lnTo>
                    <a:pt x="f204" y="f205"/>
                  </a:lnTo>
                  <a:lnTo>
                    <a:pt x="f206" y="f207"/>
                  </a:lnTo>
                  <a:lnTo>
                    <a:pt x="f208" y="f209"/>
                  </a:lnTo>
                  <a:lnTo>
                    <a:pt x="f210" y="f211"/>
                  </a:lnTo>
                  <a:lnTo>
                    <a:pt x="f212" y="f213"/>
                  </a:lnTo>
                  <a:lnTo>
                    <a:pt x="f214" y="f215"/>
                  </a:lnTo>
                  <a:lnTo>
                    <a:pt x="f216" y="f217"/>
                  </a:lnTo>
                  <a:lnTo>
                    <a:pt x="f218" y="f219"/>
                  </a:lnTo>
                  <a:lnTo>
                    <a:pt x="f220" y="f221"/>
                  </a:lnTo>
                  <a:lnTo>
                    <a:pt x="f222" y="f223"/>
                  </a:lnTo>
                  <a:lnTo>
                    <a:pt x="f224" y="f225"/>
                  </a:lnTo>
                  <a:lnTo>
                    <a:pt x="f226" y="f227"/>
                  </a:lnTo>
                  <a:lnTo>
                    <a:pt x="f228" y="f229"/>
                  </a:lnTo>
                  <a:lnTo>
                    <a:pt x="f230" y="f231"/>
                  </a:lnTo>
                  <a:lnTo>
                    <a:pt x="f232" y="f233"/>
                  </a:lnTo>
                  <a:lnTo>
                    <a:pt x="f234" y="f235"/>
                  </a:lnTo>
                  <a:lnTo>
                    <a:pt x="f236" y="f237"/>
                  </a:lnTo>
                  <a:lnTo>
                    <a:pt x="f238" y="f239"/>
                  </a:lnTo>
                  <a:lnTo>
                    <a:pt x="f240" y="f241"/>
                  </a:lnTo>
                  <a:lnTo>
                    <a:pt x="f242" y="f243"/>
                  </a:lnTo>
                  <a:lnTo>
                    <a:pt x="f244" y="f245"/>
                  </a:lnTo>
                  <a:lnTo>
                    <a:pt x="f246" y="f247"/>
                  </a:lnTo>
                  <a:lnTo>
                    <a:pt x="f248" y="f249"/>
                  </a:lnTo>
                  <a:lnTo>
                    <a:pt x="f250" y="f251"/>
                  </a:lnTo>
                  <a:lnTo>
                    <a:pt x="f252" y="f253"/>
                  </a:lnTo>
                  <a:lnTo>
                    <a:pt x="f254" y="f255"/>
                  </a:lnTo>
                  <a:lnTo>
                    <a:pt x="f256" y="f257"/>
                  </a:lnTo>
                  <a:lnTo>
                    <a:pt x="f258" y="f259"/>
                  </a:lnTo>
                  <a:lnTo>
                    <a:pt x="f260" y="f261"/>
                  </a:lnTo>
                  <a:lnTo>
                    <a:pt x="f262" y="f263"/>
                  </a:lnTo>
                  <a:lnTo>
                    <a:pt x="f264" y="f265"/>
                  </a:lnTo>
                  <a:lnTo>
                    <a:pt x="f266" y="f267"/>
                  </a:lnTo>
                  <a:lnTo>
                    <a:pt x="f268" y="f269"/>
                  </a:lnTo>
                  <a:lnTo>
                    <a:pt x="f270" y="f271"/>
                  </a:lnTo>
                  <a:lnTo>
                    <a:pt x="f272" y="f273"/>
                  </a:lnTo>
                  <a:lnTo>
                    <a:pt x="f274" y="f275"/>
                  </a:lnTo>
                  <a:lnTo>
                    <a:pt x="f276" y="f277"/>
                  </a:lnTo>
                  <a:lnTo>
                    <a:pt x="f278" y="f279"/>
                  </a:lnTo>
                  <a:lnTo>
                    <a:pt x="f280" y="f281"/>
                  </a:lnTo>
                  <a:lnTo>
                    <a:pt x="f282" y="f283"/>
                  </a:lnTo>
                  <a:lnTo>
                    <a:pt x="f284" y="f285"/>
                  </a:lnTo>
                  <a:lnTo>
                    <a:pt x="f286" y="f287"/>
                  </a:lnTo>
                  <a:lnTo>
                    <a:pt x="f288" y="f289"/>
                  </a:lnTo>
                  <a:lnTo>
                    <a:pt x="f290" y="f291"/>
                  </a:lnTo>
                  <a:lnTo>
                    <a:pt x="f292" y="f293"/>
                  </a:lnTo>
                  <a:lnTo>
                    <a:pt x="f294" y="f295"/>
                  </a:lnTo>
                  <a:lnTo>
                    <a:pt x="f296" y="f297"/>
                  </a:lnTo>
                  <a:lnTo>
                    <a:pt x="f298" y="f299"/>
                  </a:lnTo>
                  <a:lnTo>
                    <a:pt x="f300" y="f301"/>
                  </a:lnTo>
                  <a:lnTo>
                    <a:pt x="f302" y="f303"/>
                  </a:lnTo>
                  <a:lnTo>
                    <a:pt x="f304" y="f305"/>
                  </a:lnTo>
                  <a:lnTo>
                    <a:pt x="f306" y="f30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66CC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31618" y="59143"/>
            <a:ext cx="6508113" cy="1452881"/>
          </a:xfrm>
        </p:spPr>
        <p:txBody>
          <a:bodyPr tIns="12060" anchorCtr="1"/>
          <a:lstStyle/>
          <a:p>
            <a:pPr marL="6986" lvl="0" algn="ctr">
              <a:lnSpc>
                <a:spcPts val="4690"/>
              </a:lnSpc>
              <a:spcBef>
                <a:spcPts val="95"/>
              </a:spcBef>
            </a:pPr>
            <a:r>
              <a:rPr lang="az-Cyrl-AZ" sz="4000" spc="-160"/>
              <a:t>15</a:t>
            </a:r>
            <a:r>
              <a:rPr lang="az-Cyrl-AZ" sz="4000" spc="-475"/>
              <a:t> </a:t>
            </a:r>
            <a:r>
              <a:rPr lang="az-Cyrl-AZ" sz="4000" spc="-250"/>
              <a:t>февраля</a:t>
            </a:r>
            <a:r>
              <a:rPr lang="az-Cyrl-AZ" sz="4000" spc="-465"/>
              <a:t> </a:t>
            </a:r>
            <a:r>
              <a:rPr lang="az-Cyrl-AZ" sz="4000" spc="-225"/>
              <a:t>2022</a:t>
            </a:r>
            <a:r>
              <a:rPr lang="az-Cyrl-AZ" sz="4000" spc="-465"/>
              <a:t> </a:t>
            </a:r>
            <a:r>
              <a:rPr lang="az-Cyrl-AZ" sz="4000" spc="-25"/>
              <a:t>г.</a:t>
            </a:r>
            <a:endParaRPr lang="az-Cyrl-AZ" sz="4000"/>
          </a:p>
          <a:p>
            <a:pPr marL="12701" marR="5084" lvl="0" algn="ctr">
              <a:lnSpc>
                <a:spcPts val="3300"/>
              </a:lnSpc>
              <a:spcBef>
                <a:spcPts val="50"/>
              </a:spcBef>
            </a:pPr>
            <a:r>
              <a:rPr lang="az-Cyrl-AZ" spc="-175">
                <a:latin typeface="Calibri"/>
                <a:cs typeface="Calibri"/>
              </a:rPr>
              <a:t>Государственная</a:t>
            </a:r>
            <a:r>
              <a:rPr lang="az-Cyrl-AZ" spc="-135">
                <a:latin typeface="Calibri"/>
                <a:cs typeface="Calibri"/>
              </a:rPr>
              <a:t> </a:t>
            </a:r>
            <a:r>
              <a:rPr lang="az-Cyrl-AZ" spc="-180">
                <a:latin typeface="Calibri"/>
                <a:cs typeface="Calibri"/>
              </a:rPr>
              <a:t>Дума</a:t>
            </a:r>
            <a:r>
              <a:rPr lang="az-Cyrl-AZ" spc="-240">
                <a:latin typeface="Calibri"/>
                <a:cs typeface="Calibri"/>
              </a:rPr>
              <a:t> </a:t>
            </a:r>
            <a:r>
              <a:rPr lang="az-Cyrl-AZ" spc="-160">
                <a:latin typeface="Calibri"/>
                <a:cs typeface="Calibri"/>
              </a:rPr>
              <a:t>обратилась</a:t>
            </a:r>
            <a:r>
              <a:rPr lang="az-Cyrl-AZ" spc="-210">
                <a:latin typeface="Calibri"/>
                <a:cs typeface="Calibri"/>
              </a:rPr>
              <a:t> </a:t>
            </a:r>
            <a:r>
              <a:rPr lang="az-Cyrl-AZ" spc="-20">
                <a:latin typeface="Calibri"/>
                <a:cs typeface="Calibri"/>
              </a:rPr>
              <a:t>к</a:t>
            </a:r>
            <a:r>
              <a:rPr lang="az-Cyrl-AZ" spc="-220">
                <a:latin typeface="Calibri"/>
                <a:cs typeface="Calibri"/>
              </a:rPr>
              <a:t> </a:t>
            </a:r>
            <a:r>
              <a:rPr lang="az-Cyrl-AZ" spc="-135">
                <a:latin typeface="Calibri"/>
                <a:cs typeface="Calibri"/>
              </a:rPr>
              <a:t>Президенту </a:t>
            </a:r>
            <a:r>
              <a:rPr lang="az-Cyrl-AZ" spc="-20">
                <a:latin typeface="Calibri"/>
                <a:cs typeface="Calibri"/>
              </a:rPr>
              <a:t>с</a:t>
            </a:r>
            <a:r>
              <a:rPr lang="az-Cyrl-AZ" spc="-155">
                <a:latin typeface="Calibri"/>
                <a:cs typeface="Calibri"/>
              </a:rPr>
              <a:t> </a:t>
            </a:r>
            <a:r>
              <a:rPr lang="az-Cyrl-AZ" spc="-170">
                <a:latin typeface="Calibri"/>
                <a:cs typeface="Calibri"/>
              </a:rPr>
              <a:t>просьбой</a:t>
            </a:r>
            <a:r>
              <a:rPr lang="az-Cyrl-AZ" spc="-160">
                <a:latin typeface="Calibri"/>
                <a:cs typeface="Calibri"/>
              </a:rPr>
              <a:t> </a:t>
            </a:r>
            <a:r>
              <a:rPr lang="az-Cyrl-AZ" spc="-170">
                <a:latin typeface="Calibri"/>
                <a:cs typeface="Calibri"/>
              </a:rPr>
              <a:t>признать</a:t>
            </a:r>
            <a:r>
              <a:rPr lang="az-Cyrl-AZ" spc="-50">
                <a:latin typeface="Calibri"/>
                <a:cs typeface="Calibri"/>
              </a:rPr>
              <a:t> </a:t>
            </a:r>
            <a:r>
              <a:rPr lang="az-Cyrl-AZ" spc="-170">
                <a:latin typeface="Calibri"/>
                <a:cs typeface="Calibri"/>
              </a:rPr>
              <a:t>независимость </a:t>
            </a:r>
            <a:r>
              <a:rPr lang="az-Cyrl-AZ" spc="-185">
                <a:latin typeface="Calibri"/>
                <a:cs typeface="Calibri"/>
              </a:rPr>
              <a:t>ЛНР</a:t>
            </a:r>
            <a:r>
              <a:rPr lang="az-Cyrl-AZ" spc="-204">
                <a:latin typeface="Calibri"/>
                <a:cs typeface="Calibri"/>
              </a:rPr>
              <a:t> </a:t>
            </a:r>
            <a:r>
              <a:rPr lang="az-Cyrl-AZ" spc="-25">
                <a:latin typeface="Calibri"/>
                <a:cs typeface="Calibri"/>
              </a:rPr>
              <a:t>и</a:t>
            </a:r>
            <a:r>
              <a:rPr lang="az-Cyrl-AZ" spc="-165">
                <a:latin typeface="Calibri"/>
                <a:cs typeface="Calibri"/>
              </a:rPr>
              <a:t> </a:t>
            </a:r>
            <a:r>
              <a:rPr lang="az-Cyrl-AZ" spc="-25">
                <a:latin typeface="Calibri"/>
                <a:cs typeface="Calibri"/>
              </a:rPr>
              <a:t>ДНР</a:t>
            </a: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3" y="2456691"/>
            <a:ext cx="5239512" cy="392582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object 7"/>
          <p:cNvSpPr txBox="1"/>
          <p:nvPr/>
        </p:nvSpPr>
        <p:spPr>
          <a:xfrm>
            <a:off x="1908636" y="1685979"/>
            <a:ext cx="3193413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2074544" algn="l"/>
                <a:tab pos="283336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Государственная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дума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РФ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33096" y="1960299"/>
            <a:ext cx="3168652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661668" algn="l"/>
                <a:tab pos="1335408" algn="l"/>
                <a:tab pos="1732916" algn="l"/>
                <a:tab pos="225552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351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"за"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16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"против"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8888" y="1685979"/>
            <a:ext cx="1511302" cy="11226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486405" algn="l"/>
                <a:tab pos="1285244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15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февраля голосами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поддержала предложению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18389" y="2234619"/>
            <a:ext cx="2882902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14922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422404" algn="l"/>
                <a:tab pos="261239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постановление,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4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фракции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КПРФ,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об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9336" y="2783259"/>
            <a:ext cx="2193929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399544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обращении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палаты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14772" y="2783259"/>
            <a:ext cx="2485394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303535" algn="l"/>
                <a:tab pos="1708784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президенту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России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9336" y="3057579"/>
            <a:ext cx="4830446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Владимиру</a:t>
            </a:r>
            <a:r>
              <a:rPr lang="az-Cyrl-AZ" sz="1800" b="0" i="0" u="none" strike="noStrike" kern="0" cap="none" spc="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Путину</a:t>
            </a:r>
            <a:r>
              <a:rPr lang="az-Cyrl-AZ" sz="1800" b="0" i="0" u="none" strike="noStrike" kern="0" cap="none" spc="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</a:t>
            </a:r>
            <a:r>
              <a:rPr lang="az-Cyrl-AZ" sz="1800" b="0" i="0" u="none" strike="noStrike" kern="0" cap="none" spc="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признании</a:t>
            </a:r>
            <a:r>
              <a:rPr lang="az-Cyrl-AZ" sz="1800" b="0" i="0" u="none" strike="noStrike" kern="0" cap="none" spc="1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Донецкой</a:t>
            </a:r>
            <a:r>
              <a:rPr lang="az-Cyrl-AZ" sz="1800" b="0" i="0" u="none" strike="noStrike" kern="0" cap="none" spc="9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93625" y="3331899"/>
            <a:ext cx="3506467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281431" algn="l"/>
                <a:tab pos="268223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народных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республик.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Данное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9336" y="3331899"/>
            <a:ext cx="1125224" cy="8483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Луганской решение вызвало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58640" y="3606219"/>
            <a:ext cx="3543299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200025" marR="5084" lvl="0" indent="-187964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710056" algn="l"/>
                <a:tab pos="2206620" algn="l"/>
                <a:tab pos="3126105" algn="l"/>
                <a:tab pos="327532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Государственной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думы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уже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широкий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резонанс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9336" y="4154859"/>
            <a:ext cx="4833618" cy="5740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877692" algn="l"/>
                <a:tab pos="2653661" algn="l"/>
                <a:tab pos="2987043" algn="l"/>
                <a:tab pos="3251204" algn="l"/>
                <a:tab pos="3992883" algn="l"/>
                <a:tab pos="424751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международной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арене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и,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связи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	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этим,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стоит</a:t>
            </a:r>
            <a:r>
              <a:rPr lang="az-Cyrl-AZ" sz="1800" b="0" i="0" u="none" strike="noStrike" kern="0" cap="none" spc="28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оценить</a:t>
            </a:r>
            <a:r>
              <a:rPr lang="az-Cyrl-AZ" sz="1800" b="0" i="0" u="none" strike="noStrike" kern="0" cap="none" spc="29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перспективы</a:t>
            </a:r>
            <a:r>
              <a:rPr lang="az-Cyrl-AZ" sz="1800" b="0" i="0" u="none" strike="noStrike" kern="0" cap="none" spc="27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этого</a:t>
            </a:r>
            <a:r>
              <a:rPr lang="az-Cyrl-AZ" sz="1800" b="0" i="0" u="none" strike="noStrike" kern="0" cap="none" spc="28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решения.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0734" y="220342"/>
            <a:ext cx="5520059" cy="1488442"/>
          </a:xfrm>
        </p:spPr>
        <p:txBody>
          <a:bodyPr tIns="12701" anchorCtr="1"/>
          <a:lstStyle/>
          <a:p>
            <a:pPr marL="12060" marR="5084" lvl="0" indent="-1271" algn="ctr">
              <a:spcBef>
                <a:spcPts val="100"/>
              </a:spcBef>
            </a:pPr>
            <a:r>
              <a:rPr lang="az-Cyrl-AZ" sz="2400"/>
              <a:t>Президент</a:t>
            </a:r>
            <a:r>
              <a:rPr lang="az-Cyrl-AZ" sz="2400" spc="-60"/>
              <a:t> </a:t>
            </a:r>
            <a:r>
              <a:rPr lang="az-Cyrl-AZ" sz="2400"/>
              <a:t>России</a:t>
            </a:r>
            <a:r>
              <a:rPr lang="az-Cyrl-AZ" sz="2400" spc="-95"/>
              <a:t> </a:t>
            </a:r>
            <a:r>
              <a:rPr lang="az-Cyrl-AZ" sz="2400"/>
              <a:t>Владимир</a:t>
            </a:r>
            <a:r>
              <a:rPr lang="az-Cyrl-AZ" sz="2400" spc="-75"/>
              <a:t> </a:t>
            </a:r>
            <a:r>
              <a:rPr lang="az-Cyrl-AZ" sz="2400" spc="-10"/>
              <a:t>Путин </a:t>
            </a:r>
            <a:r>
              <a:rPr lang="az-Cyrl-AZ" sz="2400"/>
              <a:t>согласился</a:t>
            </a:r>
            <a:r>
              <a:rPr lang="az-Cyrl-AZ" sz="2400" spc="-90"/>
              <a:t> </a:t>
            </a:r>
            <a:r>
              <a:rPr lang="az-Cyrl-AZ" sz="2400"/>
              <a:t>признать</a:t>
            </a:r>
            <a:r>
              <a:rPr lang="az-Cyrl-AZ" sz="2400" spc="-100"/>
              <a:t> </a:t>
            </a:r>
            <a:r>
              <a:rPr lang="az-Cyrl-AZ" sz="2400" spc="-10"/>
              <a:t>независимыми </a:t>
            </a:r>
            <a:r>
              <a:rPr lang="az-Cyrl-AZ" sz="2400"/>
              <a:t>государствами</a:t>
            </a:r>
            <a:r>
              <a:rPr lang="az-Cyrl-AZ" sz="2400" spc="-80"/>
              <a:t> </a:t>
            </a:r>
            <a:r>
              <a:rPr lang="az-Cyrl-AZ" sz="2400"/>
              <a:t>Донецкую</a:t>
            </a:r>
            <a:r>
              <a:rPr lang="az-Cyrl-AZ" sz="2400" spc="-80"/>
              <a:t> </a:t>
            </a:r>
            <a:r>
              <a:rPr lang="az-Cyrl-AZ" sz="2400"/>
              <a:t>и</a:t>
            </a:r>
            <a:r>
              <a:rPr lang="az-Cyrl-AZ" sz="2400" spc="-90"/>
              <a:t> </a:t>
            </a:r>
            <a:r>
              <a:rPr lang="az-Cyrl-AZ" sz="2400" spc="-10"/>
              <a:t>Луганскую </a:t>
            </a:r>
            <a:r>
              <a:rPr lang="az-Cyrl-AZ" sz="2400"/>
              <a:t>народные</a:t>
            </a:r>
            <a:r>
              <a:rPr lang="az-Cyrl-AZ" sz="2400" spc="-50"/>
              <a:t> </a:t>
            </a:r>
            <a:r>
              <a:rPr lang="az-Cyrl-AZ" sz="2400"/>
              <a:t>республики</a:t>
            </a:r>
            <a:r>
              <a:rPr lang="az-Cyrl-AZ" sz="2400" spc="-70"/>
              <a:t> </a:t>
            </a:r>
            <a:r>
              <a:rPr lang="az-Cyrl-AZ" sz="2400"/>
              <a:t>(ДНР</a:t>
            </a:r>
            <a:r>
              <a:rPr lang="az-Cyrl-AZ" sz="2400" spc="-70"/>
              <a:t> </a:t>
            </a:r>
            <a:r>
              <a:rPr lang="az-Cyrl-AZ" sz="2400"/>
              <a:t>и</a:t>
            </a:r>
            <a:r>
              <a:rPr lang="az-Cyrl-AZ" sz="2400" spc="-75"/>
              <a:t> </a:t>
            </a:r>
            <a:r>
              <a:rPr lang="az-Cyrl-AZ" sz="2400" spc="-20"/>
              <a:t>ЛНР)</a:t>
            </a:r>
            <a:endParaRPr lang="az-Cyrl-AZ" sz="2400"/>
          </a:p>
        </p:txBody>
      </p:sp>
      <p:sp>
        <p:nvSpPr>
          <p:cNvPr id="3" name="object 3"/>
          <p:cNvSpPr/>
          <p:nvPr/>
        </p:nvSpPr>
        <p:spPr>
          <a:xfrm>
            <a:off x="758" y="1869189"/>
            <a:ext cx="12039603" cy="0"/>
          </a:xfrm>
          <a:custGeom>
            <a:avLst/>
            <a:gdLst>
              <a:gd name="f0" fmla="val w"/>
              <a:gd name="f1" fmla="val h"/>
              <a:gd name="f2" fmla="val 0"/>
              <a:gd name="f3" fmla="val 12039600"/>
              <a:gd name="f4" fmla="*/ f0 1 12039600"/>
              <a:gd name="f5" fmla="*/ f1 1 0"/>
              <a:gd name="f6" fmla="val f2"/>
              <a:gd name="f7" fmla="val f3"/>
              <a:gd name="f8" fmla="+- f6 0 f6"/>
              <a:gd name="f9" fmla="+- f7 0 f6"/>
              <a:gd name="f10" fmla="*/ f9 1 12039600"/>
              <a:gd name="f11" fmla="*/ f8 1 0"/>
              <a:gd name="f12" fmla="*/ 0 1 f10"/>
              <a:gd name="f13" fmla="*/ 12039600 1 f10"/>
              <a:gd name="f14" fmla="*/ 0 1 f11"/>
              <a:gd name="f15" fmla="*/ 1 1 f11"/>
              <a:gd name="f16" fmla="*/ f12 f4 1"/>
              <a:gd name="f17" fmla="*/ f13 f4 1"/>
              <a:gd name="f18" fmla="*/ f15 f5 1"/>
              <a:gd name="f19" fmla="*/ f14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12039600">
                <a:moveTo>
                  <a:pt x="f2" y="f2"/>
                </a:moveTo>
                <a:lnTo>
                  <a:pt x="f3" y="f2"/>
                </a:lnTo>
              </a:path>
            </a:pathLst>
          </a:custGeom>
          <a:noFill/>
          <a:ln w="38103" cap="flat">
            <a:solidFill>
              <a:srgbClr val="66CCFF"/>
            </a:solidFill>
            <a:custDash>
              <a:ds d="100000" sp="100000"/>
            </a:custDash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93701" y="6417661"/>
            <a:ext cx="180978" cy="208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-25" baseline="0">
                <a:solidFill>
                  <a:srgbClr val="878787"/>
                </a:solidFill>
                <a:uFillTx/>
                <a:latin typeface="Calibri"/>
                <a:cs typeface="Calibri"/>
              </a:rPr>
              <a:t>23</a:t>
            </a: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62965" y="0"/>
            <a:ext cx="6828794" cy="6858000"/>
            <a:chOff x="5362965" y="0"/>
            <a:chExt cx="6828794" cy="685800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13907" y="2229608"/>
              <a:ext cx="4419596" cy="297180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object 7"/>
            <p:cNvSpPr/>
            <p:nvPr/>
          </p:nvSpPr>
          <p:spPr>
            <a:xfrm>
              <a:off x="5362965" y="0"/>
              <a:ext cx="6828794" cy="6858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28790"/>
                <a:gd name="f4" fmla="val 6858000"/>
                <a:gd name="f5" fmla="val 6828650"/>
                <a:gd name="f6" fmla="val 2932531"/>
                <a:gd name="f7" fmla="val 2885389"/>
                <a:gd name="f8" fmla="val 22428"/>
                <a:gd name="f9" fmla="val 2844507"/>
                <a:gd name="f10" fmla="val 42367"/>
                <a:gd name="f11" fmla="val 2803842"/>
                <a:gd name="f12" fmla="val 62687"/>
                <a:gd name="f13" fmla="val 2763380"/>
                <a:gd name="f14" fmla="val 83337"/>
                <a:gd name="f15" fmla="val 2723121"/>
                <a:gd name="f16" fmla="val 104330"/>
                <a:gd name="f17" fmla="val 2683078"/>
                <a:gd name="f18" fmla="val 125679"/>
                <a:gd name="f19" fmla="val 2643251"/>
                <a:gd name="f20" fmla="val 147383"/>
                <a:gd name="f21" fmla="val 2603627"/>
                <a:gd name="f22" fmla="val 169418"/>
                <a:gd name="f23" fmla="val 2564244"/>
                <a:gd name="f24" fmla="val 191795"/>
                <a:gd name="f25" fmla="val 2525064"/>
                <a:gd name="f26" fmla="val 214515"/>
                <a:gd name="f27" fmla="val 2486113"/>
                <a:gd name="f28" fmla="val 237578"/>
                <a:gd name="f29" fmla="val 2447378"/>
                <a:gd name="f30" fmla="val 260959"/>
                <a:gd name="f31" fmla="val 2408859"/>
                <a:gd name="f32" fmla="val 284683"/>
                <a:gd name="f33" fmla="val 2370582"/>
                <a:gd name="f34" fmla="val 308737"/>
                <a:gd name="f35" fmla="val 2332532"/>
                <a:gd name="f36" fmla="val 333121"/>
                <a:gd name="f37" fmla="val 2294712"/>
                <a:gd name="f38" fmla="val 357822"/>
                <a:gd name="f39" fmla="val 2257132"/>
                <a:gd name="f40" fmla="val 382854"/>
                <a:gd name="f41" fmla="val 2219782"/>
                <a:gd name="f42" fmla="val 408216"/>
                <a:gd name="f43" fmla="val 2182660"/>
                <a:gd name="f44" fmla="val 433895"/>
                <a:gd name="f45" fmla="val 2145779"/>
                <a:gd name="f46" fmla="val 459892"/>
                <a:gd name="f47" fmla="val 2109152"/>
                <a:gd name="f48" fmla="val 486194"/>
                <a:gd name="f49" fmla="val 2072754"/>
                <a:gd name="f50" fmla="val 512826"/>
                <a:gd name="f51" fmla="val 2036610"/>
                <a:gd name="f52" fmla="val 539775"/>
                <a:gd name="f53" fmla="val 2000707"/>
                <a:gd name="f54" fmla="val 567016"/>
                <a:gd name="f55" fmla="val 1965058"/>
                <a:gd name="f56" fmla="val 594575"/>
                <a:gd name="f57" fmla="val 1929663"/>
                <a:gd name="f58" fmla="val 622439"/>
                <a:gd name="f59" fmla="val 1894509"/>
                <a:gd name="f60" fmla="val 650621"/>
                <a:gd name="f61" fmla="val 1859635"/>
                <a:gd name="f62" fmla="val 679094"/>
                <a:gd name="f63" fmla="val 1825002"/>
                <a:gd name="f64" fmla="val 707872"/>
                <a:gd name="f65" fmla="val 1790623"/>
                <a:gd name="f66" fmla="val 736942"/>
                <a:gd name="f67" fmla="val 1756511"/>
                <a:gd name="f68" fmla="val 766318"/>
                <a:gd name="f69" fmla="val 1722653"/>
                <a:gd name="f70" fmla="val 795985"/>
                <a:gd name="f71" fmla="val 1689074"/>
                <a:gd name="f72" fmla="val 825944"/>
                <a:gd name="f73" fmla="val 1655749"/>
                <a:gd name="f74" fmla="val 856195"/>
                <a:gd name="f75" fmla="val 1622717"/>
                <a:gd name="f76" fmla="val 886739"/>
                <a:gd name="f77" fmla="val 1589925"/>
                <a:gd name="f78" fmla="val 917562"/>
                <a:gd name="f79" fmla="val 1557426"/>
                <a:gd name="f80" fmla="val 948677"/>
                <a:gd name="f81" fmla="val 1525193"/>
                <a:gd name="f82" fmla="val 980071"/>
                <a:gd name="f83" fmla="val 1493240"/>
                <a:gd name="f84" fmla="val 1011745"/>
                <a:gd name="f85" fmla="val 1461566"/>
                <a:gd name="f86" fmla="val 1043698"/>
                <a:gd name="f87" fmla="val 1430172"/>
                <a:gd name="f88" fmla="val 1075931"/>
                <a:gd name="f89" fmla="val 1399057"/>
                <a:gd name="f90" fmla="val 1108430"/>
                <a:gd name="f91" fmla="val 1368234"/>
                <a:gd name="f92" fmla="val 1141222"/>
                <a:gd name="f93" fmla="val 1337703"/>
                <a:gd name="f94" fmla="val 1174267"/>
                <a:gd name="f95" fmla="val 1307452"/>
                <a:gd name="f96" fmla="val 1207592"/>
                <a:gd name="f97" fmla="val 1277493"/>
                <a:gd name="f98" fmla="val 1241171"/>
                <a:gd name="f99" fmla="val 1247825"/>
                <a:gd name="f100" fmla="val 1275029"/>
                <a:gd name="f101" fmla="val 1218450"/>
                <a:gd name="f102" fmla="val 1309141"/>
                <a:gd name="f103" fmla="val 1189380"/>
                <a:gd name="f104" fmla="val 1343520"/>
                <a:gd name="f105" fmla="val 1160602"/>
                <a:gd name="f106" fmla="val 1378165"/>
                <a:gd name="f107" fmla="val 1132141"/>
                <a:gd name="f108" fmla="val 1413040"/>
                <a:gd name="f109" fmla="val 1103960"/>
                <a:gd name="f110" fmla="val 1448193"/>
                <a:gd name="f111" fmla="val 1076096"/>
                <a:gd name="f112" fmla="val 1483601"/>
                <a:gd name="f113" fmla="val 1048537"/>
                <a:gd name="f114" fmla="val 1519250"/>
                <a:gd name="f115" fmla="val 1021283"/>
                <a:gd name="f116" fmla="val 1555153"/>
                <a:gd name="f117" fmla="val 994346"/>
                <a:gd name="f118" fmla="val 1591297"/>
                <a:gd name="f119" fmla="val 967727"/>
                <a:gd name="f120" fmla="val 1627695"/>
                <a:gd name="f121" fmla="val 941412"/>
                <a:gd name="f122" fmla="val 1664322"/>
                <a:gd name="f123" fmla="val 915428"/>
                <a:gd name="f124" fmla="val 1701203"/>
                <a:gd name="f125" fmla="val 889736"/>
                <a:gd name="f126" fmla="val 1738325"/>
                <a:gd name="f127" fmla="val 864387"/>
                <a:gd name="f128" fmla="val 1775675"/>
                <a:gd name="f129" fmla="val 839355"/>
                <a:gd name="f130" fmla="val 1813267"/>
                <a:gd name="f131" fmla="val 814641"/>
                <a:gd name="f132" fmla="val 1851088"/>
                <a:gd name="f133" fmla="val 790270"/>
                <a:gd name="f134" fmla="val 1889137"/>
                <a:gd name="f135" fmla="val 766216"/>
                <a:gd name="f136" fmla="val 1927428"/>
                <a:gd name="f137" fmla="val 742492"/>
                <a:gd name="f138" fmla="val 1965934"/>
                <a:gd name="f139" fmla="val 719112"/>
                <a:gd name="f140" fmla="val 2004669"/>
                <a:gd name="f141" fmla="val 696061"/>
                <a:gd name="f142" fmla="val 2043620"/>
                <a:gd name="f143" fmla="val 673341"/>
                <a:gd name="f144" fmla="val 2082812"/>
                <a:gd name="f145" fmla="val 650963"/>
                <a:gd name="f146" fmla="val 2122208"/>
                <a:gd name="f147" fmla="val 628929"/>
                <a:gd name="f148" fmla="val 2161819"/>
                <a:gd name="f149" fmla="val 607237"/>
                <a:gd name="f150" fmla="val 2201659"/>
                <a:gd name="f151" fmla="val 585889"/>
                <a:gd name="f152" fmla="val 2241702"/>
                <a:gd name="f153" fmla="val 564870"/>
                <a:gd name="f154" fmla="val 2281948"/>
                <a:gd name="f155" fmla="val 544220"/>
                <a:gd name="f156" fmla="val 2322410"/>
                <a:gd name="f157" fmla="val 523925"/>
                <a:gd name="f158" fmla="val 2363089"/>
                <a:gd name="f159" fmla="val 503974"/>
                <a:gd name="f160" fmla="val 2403970"/>
                <a:gd name="f161" fmla="val 484378"/>
                <a:gd name="f162" fmla="val 2445042"/>
                <a:gd name="f163" fmla="val 465137"/>
                <a:gd name="f164" fmla="val 2486329"/>
                <a:gd name="f165" fmla="val 446252"/>
                <a:gd name="f166" fmla="val 2527808"/>
                <a:gd name="f167" fmla="val 427736"/>
                <a:gd name="f168" fmla="val 2569489"/>
                <a:gd name="f169" fmla="val 409575"/>
                <a:gd name="f170" fmla="val 2611361"/>
                <a:gd name="f171" fmla="val 391795"/>
                <a:gd name="f172" fmla="val 2653423"/>
                <a:gd name="f173" fmla="val 374357"/>
                <a:gd name="f174" fmla="val 2695702"/>
                <a:gd name="f175" fmla="val 357301"/>
                <a:gd name="f176" fmla="val 2738132"/>
                <a:gd name="f177" fmla="val 340614"/>
                <a:gd name="f178" fmla="val 2780779"/>
                <a:gd name="f179" fmla="val 324307"/>
                <a:gd name="f180" fmla="val 2823603"/>
                <a:gd name="f181" fmla="val 308368"/>
                <a:gd name="f182" fmla="val 2866593"/>
                <a:gd name="f183" fmla="val 292811"/>
                <a:gd name="f184" fmla="val 2909785"/>
                <a:gd name="f185" fmla="val 277634"/>
                <a:gd name="f186" fmla="val 2953156"/>
                <a:gd name="f187" fmla="val 262826"/>
                <a:gd name="f188" fmla="val 2996692"/>
                <a:gd name="f189" fmla="val 248399"/>
                <a:gd name="f190" fmla="val 3040418"/>
                <a:gd name="f191" fmla="val 234365"/>
                <a:gd name="f192" fmla="val 3084309"/>
                <a:gd name="f193" fmla="val 220713"/>
                <a:gd name="f194" fmla="val 3128365"/>
                <a:gd name="f195" fmla="val 207454"/>
                <a:gd name="f196" fmla="val 3172599"/>
                <a:gd name="f197" fmla="val 194589"/>
                <a:gd name="f198" fmla="val 3216998"/>
                <a:gd name="f199" fmla="val 182105"/>
                <a:gd name="f200" fmla="val 3261563"/>
                <a:gd name="f201" fmla="val 170027"/>
                <a:gd name="f202" fmla="val 3306305"/>
                <a:gd name="f203" fmla="val 158330"/>
                <a:gd name="f204" fmla="val 3351187"/>
                <a:gd name="f205" fmla="val 147053"/>
                <a:gd name="f206" fmla="val 3396234"/>
                <a:gd name="f207" fmla="val 136156"/>
                <a:gd name="f208" fmla="val 3441433"/>
                <a:gd name="f209" fmla="val 3486797"/>
                <a:gd name="f210" fmla="val 115595"/>
                <a:gd name="f211" fmla="val 3532314"/>
                <a:gd name="f212" fmla="val 105930"/>
                <a:gd name="f213" fmla="val 3577983"/>
                <a:gd name="f214" fmla="val 96659"/>
                <a:gd name="f215" fmla="val 3623805"/>
                <a:gd name="f216" fmla="val 87807"/>
                <a:gd name="f217" fmla="val 3669766"/>
                <a:gd name="f218" fmla="val 79362"/>
                <a:gd name="f219" fmla="val 3715867"/>
                <a:gd name="f220" fmla="val 71335"/>
                <a:gd name="f221" fmla="val 3762121"/>
                <a:gd name="f222" fmla="val 63728"/>
                <a:gd name="f223" fmla="val 3808526"/>
                <a:gd name="f224" fmla="val 56540"/>
                <a:gd name="f225" fmla="val 3855046"/>
                <a:gd name="f226" fmla="val 49758"/>
                <a:gd name="f227" fmla="val 3901732"/>
                <a:gd name="f228" fmla="val 43421"/>
                <a:gd name="f229" fmla="val 3948544"/>
                <a:gd name="f230" fmla="val 37490"/>
                <a:gd name="f231" fmla="val 3995483"/>
                <a:gd name="f232" fmla="val 31991"/>
                <a:gd name="f233" fmla="val 4042549"/>
                <a:gd name="f234" fmla="val 26924"/>
                <a:gd name="f235" fmla="val 4089755"/>
                <a:gd name="f236" fmla="val 22288"/>
                <a:gd name="f237" fmla="val 4137075"/>
                <a:gd name="f238" fmla="val 18072"/>
                <a:gd name="f239" fmla="val 4184535"/>
                <a:gd name="f240" fmla="val 14300"/>
                <a:gd name="f241" fmla="val 4232122"/>
                <a:gd name="f242" fmla="val 10972"/>
                <a:gd name="f243" fmla="val 4279811"/>
                <a:gd name="f244" fmla="val 8064"/>
                <a:gd name="f245" fmla="val 4327639"/>
                <a:gd name="f246" fmla="val 5600"/>
                <a:gd name="f247" fmla="val 4375581"/>
                <a:gd name="f248" fmla="val 3594"/>
                <a:gd name="f249" fmla="val 4423625"/>
                <a:gd name="f250" fmla="val 2019"/>
                <a:gd name="f251" fmla="val 4471797"/>
                <a:gd name="f252" fmla="val 901"/>
                <a:gd name="f253" fmla="val 4520069"/>
                <a:gd name="f254" fmla="val 228"/>
                <a:gd name="f255" fmla="val 4568456"/>
                <a:gd name="f256" fmla="val 4616958"/>
                <a:gd name="f257" fmla="val 4665446"/>
                <a:gd name="f258" fmla="val 4713846"/>
                <a:gd name="f259" fmla="val 4762119"/>
                <a:gd name="f260" fmla="val 4810290"/>
                <a:gd name="f261" fmla="val 4858346"/>
                <a:gd name="f262" fmla="val 4906276"/>
                <a:gd name="f263" fmla="val 4954092"/>
                <a:gd name="f264" fmla="val 5001806"/>
                <a:gd name="f265" fmla="val 5049380"/>
                <a:gd name="f266" fmla="val 5096827"/>
                <a:gd name="f267" fmla="val 5144160"/>
                <a:gd name="f268" fmla="val 5191366"/>
                <a:gd name="f269" fmla="val 5238432"/>
                <a:gd name="f270" fmla="val 5285384"/>
                <a:gd name="f271" fmla="val 5332183"/>
                <a:gd name="f272" fmla="val 5378856"/>
                <a:gd name="f273" fmla="val 5425389"/>
                <a:gd name="f274" fmla="val 5471795"/>
                <a:gd name="f275" fmla="val 5518035"/>
                <a:gd name="f276" fmla="val 5564149"/>
                <a:gd name="f277" fmla="val 5610123"/>
                <a:gd name="f278" fmla="val 5655932"/>
                <a:gd name="f279" fmla="val 5701588"/>
                <a:gd name="f280" fmla="val 5747118"/>
                <a:gd name="f281" fmla="val 5792470"/>
                <a:gd name="f282" fmla="val 5837682"/>
                <a:gd name="f283" fmla="val 5882741"/>
                <a:gd name="f284" fmla="val 5927623"/>
                <a:gd name="f285" fmla="val 5972340"/>
                <a:gd name="f286" fmla="val 6016917"/>
                <a:gd name="f287" fmla="val 6061316"/>
                <a:gd name="f288" fmla="val 6105550"/>
                <a:gd name="f289" fmla="val 6149619"/>
                <a:gd name="f290" fmla="val 6193510"/>
                <a:gd name="f291" fmla="val 6237224"/>
                <a:gd name="f292" fmla="val 6280759"/>
                <a:gd name="f293" fmla="val 6324130"/>
                <a:gd name="f294" fmla="val 6367310"/>
                <a:gd name="f295" fmla="val 6410325"/>
                <a:gd name="f296" fmla="val 6453136"/>
                <a:gd name="f297" fmla="val 6495770"/>
                <a:gd name="f298" fmla="val 6538226"/>
                <a:gd name="f299" fmla="val 6580479"/>
                <a:gd name="f300" fmla="val 6622554"/>
                <a:gd name="f301" fmla="val 6664426"/>
                <a:gd name="f302" fmla="val 6706108"/>
                <a:gd name="f303" fmla="val 6747586"/>
                <a:gd name="f304" fmla="val 6788873"/>
                <a:gd name="f305" fmla="val 6829945"/>
                <a:gd name="f306" fmla="val 517664"/>
                <a:gd name="f307" fmla="*/ f0 1 6828790"/>
                <a:gd name="f308" fmla="*/ f1 1 6858000"/>
                <a:gd name="f309" fmla="val f2"/>
                <a:gd name="f310" fmla="val f3"/>
                <a:gd name="f311" fmla="val f4"/>
                <a:gd name="f312" fmla="+- f311 0 f309"/>
                <a:gd name="f313" fmla="+- f310 0 f309"/>
                <a:gd name="f314" fmla="*/ f313 1 6828790"/>
                <a:gd name="f315" fmla="*/ f312 1 6858000"/>
                <a:gd name="f316" fmla="*/ f309 1 f314"/>
                <a:gd name="f317" fmla="*/ f310 1 f314"/>
                <a:gd name="f318" fmla="*/ f309 1 f315"/>
                <a:gd name="f319" fmla="*/ f311 1 f315"/>
                <a:gd name="f320" fmla="*/ f316 f307 1"/>
                <a:gd name="f321" fmla="*/ f317 f307 1"/>
                <a:gd name="f322" fmla="*/ f319 f308 1"/>
                <a:gd name="f323" fmla="*/ f318 f30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0" t="f323" r="f321" b="f322"/>
              <a:pathLst>
                <a:path w="6828790" h="6858000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105" y="f106"/>
                  </a:lnTo>
                  <a:lnTo>
                    <a:pt x="f107" y="f108"/>
                  </a:lnTo>
                  <a:lnTo>
                    <a:pt x="f109" y="f110"/>
                  </a:lnTo>
                  <a:lnTo>
                    <a:pt x="f111" y="f112"/>
                  </a:lnTo>
                  <a:lnTo>
                    <a:pt x="f113" y="f114"/>
                  </a:lnTo>
                  <a:lnTo>
                    <a:pt x="f115" y="f116"/>
                  </a:lnTo>
                  <a:lnTo>
                    <a:pt x="f117" y="f118"/>
                  </a:lnTo>
                  <a:lnTo>
                    <a:pt x="f119" y="f120"/>
                  </a:lnTo>
                  <a:lnTo>
                    <a:pt x="f121" y="f122"/>
                  </a:lnTo>
                  <a:lnTo>
                    <a:pt x="f123" y="f124"/>
                  </a:lnTo>
                  <a:lnTo>
                    <a:pt x="f125" y="f126"/>
                  </a:lnTo>
                  <a:lnTo>
                    <a:pt x="f127" y="f128"/>
                  </a:lnTo>
                  <a:lnTo>
                    <a:pt x="f129" y="f130"/>
                  </a:lnTo>
                  <a:lnTo>
                    <a:pt x="f131" y="f132"/>
                  </a:lnTo>
                  <a:lnTo>
                    <a:pt x="f133" y="f134"/>
                  </a:ln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lnTo>
                    <a:pt x="f141" y="f142"/>
                  </a:lnTo>
                  <a:lnTo>
                    <a:pt x="f143" y="f144"/>
                  </a:lnTo>
                  <a:lnTo>
                    <a:pt x="f145" y="f146"/>
                  </a:lnTo>
                  <a:lnTo>
                    <a:pt x="f147" y="f148"/>
                  </a:lnTo>
                  <a:lnTo>
                    <a:pt x="f149" y="f150"/>
                  </a:lnTo>
                  <a:lnTo>
                    <a:pt x="f151" y="f152"/>
                  </a:lnTo>
                  <a:lnTo>
                    <a:pt x="f153" y="f154"/>
                  </a:lnTo>
                  <a:lnTo>
                    <a:pt x="f155" y="f156"/>
                  </a:lnTo>
                  <a:lnTo>
                    <a:pt x="f157" y="f158"/>
                  </a:lnTo>
                  <a:lnTo>
                    <a:pt x="f159" y="f160"/>
                  </a:lnTo>
                  <a:lnTo>
                    <a:pt x="f161" y="f162"/>
                  </a:lnTo>
                  <a:lnTo>
                    <a:pt x="f163" y="f164"/>
                  </a:lnTo>
                  <a:lnTo>
                    <a:pt x="f165" y="f166"/>
                  </a:lnTo>
                  <a:lnTo>
                    <a:pt x="f167" y="f168"/>
                  </a:lnTo>
                  <a:lnTo>
                    <a:pt x="f169" y="f170"/>
                  </a:lnTo>
                  <a:lnTo>
                    <a:pt x="f171" y="f172"/>
                  </a:lnTo>
                  <a:lnTo>
                    <a:pt x="f173" y="f174"/>
                  </a:lnTo>
                  <a:lnTo>
                    <a:pt x="f175" y="f176"/>
                  </a:lnTo>
                  <a:lnTo>
                    <a:pt x="f177" y="f178"/>
                  </a:lnTo>
                  <a:lnTo>
                    <a:pt x="f179" y="f180"/>
                  </a:lnTo>
                  <a:lnTo>
                    <a:pt x="f181" y="f182"/>
                  </a:lnTo>
                  <a:lnTo>
                    <a:pt x="f183" y="f184"/>
                  </a:lnTo>
                  <a:lnTo>
                    <a:pt x="f185" y="f186"/>
                  </a:lnTo>
                  <a:lnTo>
                    <a:pt x="f187" y="f188"/>
                  </a:lnTo>
                  <a:lnTo>
                    <a:pt x="f189" y="f190"/>
                  </a:lnTo>
                  <a:lnTo>
                    <a:pt x="f191" y="f192"/>
                  </a:lnTo>
                  <a:lnTo>
                    <a:pt x="f193" y="f194"/>
                  </a:lnTo>
                  <a:lnTo>
                    <a:pt x="f195" y="f196"/>
                  </a:lnTo>
                  <a:lnTo>
                    <a:pt x="f197" y="f198"/>
                  </a:lnTo>
                  <a:lnTo>
                    <a:pt x="f199" y="f200"/>
                  </a:lnTo>
                  <a:lnTo>
                    <a:pt x="f201" y="f202"/>
                  </a:lnTo>
                  <a:lnTo>
                    <a:pt x="f203" y="f204"/>
                  </a:lnTo>
                  <a:lnTo>
                    <a:pt x="f205" y="f206"/>
                  </a:lnTo>
                  <a:lnTo>
                    <a:pt x="f207" y="f208"/>
                  </a:lnTo>
                  <a:lnTo>
                    <a:pt x="f18" y="f209"/>
                  </a:lnTo>
                  <a:lnTo>
                    <a:pt x="f210" y="f211"/>
                  </a:lnTo>
                  <a:lnTo>
                    <a:pt x="f212" y="f213"/>
                  </a:lnTo>
                  <a:lnTo>
                    <a:pt x="f214" y="f215"/>
                  </a:lnTo>
                  <a:lnTo>
                    <a:pt x="f216" y="f217"/>
                  </a:lnTo>
                  <a:lnTo>
                    <a:pt x="f218" y="f219"/>
                  </a:lnTo>
                  <a:lnTo>
                    <a:pt x="f220" y="f221"/>
                  </a:lnTo>
                  <a:lnTo>
                    <a:pt x="f222" y="f223"/>
                  </a:lnTo>
                  <a:lnTo>
                    <a:pt x="f224" y="f225"/>
                  </a:lnTo>
                  <a:lnTo>
                    <a:pt x="f226" y="f227"/>
                  </a:lnTo>
                  <a:lnTo>
                    <a:pt x="f228" y="f229"/>
                  </a:lnTo>
                  <a:lnTo>
                    <a:pt x="f230" y="f231"/>
                  </a:lnTo>
                  <a:lnTo>
                    <a:pt x="f232" y="f233"/>
                  </a:lnTo>
                  <a:lnTo>
                    <a:pt x="f234" y="f235"/>
                  </a:lnTo>
                  <a:lnTo>
                    <a:pt x="f236" y="f237"/>
                  </a:lnTo>
                  <a:lnTo>
                    <a:pt x="f238" y="f239"/>
                  </a:lnTo>
                  <a:lnTo>
                    <a:pt x="f240" y="f241"/>
                  </a:lnTo>
                  <a:lnTo>
                    <a:pt x="f242" y="f243"/>
                  </a:lnTo>
                  <a:lnTo>
                    <a:pt x="f244" y="f245"/>
                  </a:lnTo>
                  <a:lnTo>
                    <a:pt x="f246" y="f247"/>
                  </a:lnTo>
                  <a:lnTo>
                    <a:pt x="f248" y="f249"/>
                  </a:lnTo>
                  <a:lnTo>
                    <a:pt x="f250" y="f251"/>
                  </a:lnTo>
                  <a:lnTo>
                    <a:pt x="f252" y="f253"/>
                  </a:lnTo>
                  <a:lnTo>
                    <a:pt x="f254" y="f255"/>
                  </a:lnTo>
                  <a:lnTo>
                    <a:pt x="f2" y="f256"/>
                  </a:lnTo>
                  <a:lnTo>
                    <a:pt x="f254" y="f257"/>
                  </a:lnTo>
                  <a:lnTo>
                    <a:pt x="f252" y="f258"/>
                  </a:lnTo>
                  <a:lnTo>
                    <a:pt x="f250" y="f259"/>
                  </a:lnTo>
                  <a:lnTo>
                    <a:pt x="f248" y="f260"/>
                  </a:lnTo>
                  <a:lnTo>
                    <a:pt x="f246" y="f261"/>
                  </a:lnTo>
                  <a:lnTo>
                    <a:pt x="f244" y="f262"/>
                  </a:lnTo>
                  <a:lnTo>
                    <a:pt x="f242" y="f263"/>
                  </a:lnTo>
                  <a:lnTo>
                    <a:pt x="f240" y="f264"/>
                  </a:lnTo>
                  <a:lnTo>
                    <a:pt x="f238" y="f265"/>
                  </a:lnTo>
                  <a:lnTo>
                    <a:pt x="f236" y="f266"/>
                  </a:lnTo>
                  <a:lnTo>
                    <a:pt x="f234" y="f267"/>
                  </a:lnTo>
                  <a:lnTo>
                    <a:pt x="f232" y="f268"/>
                  </a:lnTo>
                  <a:lnTo>
                    <a:pt x="f230" y="f269"/>
                  </a:lnTo>
                  <a:lnTo>
                    <a:pt x="f228" y="f270"/>
                  </a:lnTo>
                  <a:lnTo>
                    <a:pt x="f226" y="f271"/>
                  </a:lnTo>
                  <a:lnTo>
                    <a:pt x="f224" y="f272"/>
                  </a:lnTo>
                  <a:lnTo>
                    <a:pt x="f222" y="f273"/>
                  </a:lnTo>
                  <a:lnTo>
                    <a:pt x="f220" y="f274"/>
                  </a:lnTo>
                  <a:lnTo>
                    <a:pt x="f218" y="f275"/>
                  </a:lnTo>
                  <a:lnTo>
                    <a:pt x="f216" y="f276"/>
                  </a:lnTo>
                  <a:lnTo>
                    <a:pt x="f214" y="f277"/>
                  </a:lnTo>
                  <a:lnTo>
                    <a:pt x="f212" y="f278"/>
                  </a:lnTo>
                  <a:lnTo>
                    <a:pt x="f210" y="f279"/>
                  </a:lnTo>
                  <a:lnTo>
                    <a:pt x="f18" y="f280"/>
                  </a:lnTo>
                  <a:lnTo>
                    <a:pt x="f207" y="f281"/>
                  </a:lnTo>
                  <a:lnTo>
                    <a:pt x="f205" y="f282"/>
                  </a:lnTo>
                  <a:lnTo>
                    <a:pt x="f203" y="f283"/>
                  </a:lnTo>
                  <a:lnTo>
                    <a:pt x="f201" y="f284"/>
                  </a:lnTo>
                  <a:lnTo>
                    <a:pt x="f199" y="f285"/>
                  </a:lnTo>
                  <a:lnTo>
                    <a:pt x="f197" y="f286"/>
                  </a:lnTo>
                  <a:lnTo>
                    <a:pt x="f195" y="f287"/>
                  </a:lnTo>
                  <a:lnTo>
                    <a:pt x="f193" y="f288"/>
                  </a:lnTo>
                  <a:lnTo>
                    <a:pt x="f191" y="f289"/>
                  </a:lnTo>
                  <a:lnTo>
                    <a:pt x="f189" y="f290"/>
                  </a:lnTo>
                  <a:lnTo>
                    <a:pt x="f187" y="f291"/>
                  </a:lnTo>
                  <a:lnTo>
                    <a:pt x="f185" y="f292"/>
                  </a:lnTo>
                  <a:lnTo>
                    <a:pt x="f183" y="f293"/>
                  </a:lnTo>
                  <a:lnTo>
                    <a:pt x="f181" y="f294"/>
                  </a:lnTo>
                  <a:lnTo>
                    <a:pt x="f179" y="f295"/>
                  </a:lnTo>
                  <a:lnTo>
                    <a:pt x="f177" y="f296"/>
                  </a:lnTo>
                  <a:lnTo>
                    <a:pt x="f175" y="f297"/>
                  </a:lnTo>
                  <a:lnTo>
                    <a:pt x="f173" y="f298"/>
                  </a:lnTo>
                  <a:lnTo>
                    <a:pt x="f171" y="f299"/>
                  </a:lnTo>
                  <a:lnTo>
                    <a:pt x="f169" y="f300"/>
                  </a:lnTo>
                  <a:lnTo>
                    <a:pt x="f167" y="f301"/>
                  </a:lnTo>
                  <a:lnTo>
                    <a:pt x="f165" y="f302"/>
                  </a:lnTo>
                  <a:lnTo>
                    <a:pt x="f163" y="f303"/>
                  </a:lnTo>
                  <a:lnTo>
                    <a:pt x="f161" y="f304"/>
                  </a:lnTo>
                  <a:lnTo>
                    <a:pt x="f159" y="f305"/>
                  </a:lnTo>
                  <a:lnTo>
                    <a:pt x="f306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66CC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211473" y="4370219"/>
            <a:ext cx="5437507" cy="19456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словам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Путина,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такое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решение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было</a:t>
            </a:r>
            <a:r>
              <a:rPr lang="az-Cyrl-AZ" sz="1800" b="0" i="0" u="none" strike="noStrike" kern="0" cap="none" spc="-6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принято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связи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тем,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что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Киев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«пытается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вновь организовать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Донбассе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блицкриг,</a:t>
            </a:r>
            <a:r>
              <a:rPr lang="az-Cyrl-AZ" sz="1800" b="0" i="0" u="none" strike="noStrike" kern="0" cap="none" spc="-1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как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это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уже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было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2014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2015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годах».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«Убийства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мирных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жителей,</a:t>
            </a:r>
            <a:r>
              <a:rPr lang="az-Cyrl-AZ" sz="1800" b="0" i="0" u="none" strike="noStrike" kern="0" cap="none" spc="-5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блокада,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издевательства</a:t>
            </a:r>
            <a:r>
              <a:rPr lang="az-Cyrl-AZ" sz="1800" b="0" i="0" u="none" strike="noStrike" kern="0" cap="none" spc="-7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над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людьми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(...)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не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прекращаются.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Как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у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нас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говорят,</a:t>
            </a:r>
            <a:r>
              <a:rPr lang="az-Cyrl-AZ" sz="1800" b="0" i="0" u="none" strike="noStrike" kern="0" cap="none" spc="-2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конца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края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этому</a:t>
            </a:r>
            <a:r>
              <a:rPr lang="az-Cyrl-AZ" sz="1800" b="0" i="0" u="none" strike="noStrike" kern="0" cap="none" spc="-3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не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видно»,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—</a:t>
            </a:r>
            <a:r>
              <a:rPr lang="az-Cyrl-AZ" sz="1800" b="0" i="0" u="none" strike="noStrike" kern="0" cap="none" spc="-3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отметил</a:t>
            </a: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глава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11702" y="6290459"/>
            <a:ext cx="1383660" cy="2997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государства.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82880" y="1158243"/>
            <a:ext cx="11466576" cy="4596387"/>
            <a:chOff x="182880" y="1158243"/>
            <a:chExt cx="11466576" cy="4596387"/>
          </a:xfrm>
        </p:grpSpPr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4176" y="1158243"/>
              <a:ext cx="4055364" cy="270509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" y="3092199"/>
              <a:ext cx="5079492" cy="266243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80676" y="2572508"/>
              <a:ext cx="1668780" cy="1679451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957</Words>
  <Application>Microsoft Office PowerPoint</Application>
  <PresentationFormat>Widescreen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Microsoft Sans Serif</vt:lpstr>
      <vt:lpstr>Office Theme</vt:lpstr>
      <vt:lpstr>ЕДИНСТВО НАРОДОВ - НЕСОКРУШИМАЯ КРЕПОСТЬ</vt:lpstr>
      <vt:lpstr>PowerPoint Presentation</vt:lpstr>
      <vt:lpstr>Независимая Украина</vt:lpstr>
      <vt:lpstr>Государственный переворот на Украине, 2014 г.</vt:lpstr>
      <vt:lpstr>Республики ДНР и ЛНР</vt:lpstr>
      <vt:lpstr>«Антироссийский путь» Украины</vt:lpstr>
      <vt:lpstr>Последние 8 лет населенные пункты на территории ДНР и ЛНР подвергались обстрелам</vt:lpstr>
      <vt:lpstr>15 февраля 2022 г. Государственная Дума обратилась к Президенту с просьбой признать независимость ЛНР и ДНР</vt:lpstr>
      <vt:lpstr>Президент России Владимир Путин согласился признать независимыми государствами Донецкую и Луганскую народные республики (ДНР и ЛНР)</vt:lpstr>
      <vt:lpstr>24 февраля 2022 г. Президент России Владимир Путин выступил с обращением к россиянам в эфире телеканала "Россия-24"</vt:lpstr>
      <vt:lpstr>30 сентября 2022 г. Состоялось подписание договоров о принятии ДНР, ЛНР, Запорожской и Херсонской областей в состав России.</vt:lpstr>
      <vt:lpstr>Государственная Дума на пленарном заседании 19 сентября 2023 г. приняла закон об установлении новой памятной даты</vt:lpstr>
      <vt:lpstr>Краткая историческа я справка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Суханова Ольга Николаевна</dc:creator>
  <cp:lastModifiedBy>word</cp:lastModifiedBy>
  <cp:revision>2</cp:revision>
  <dcterms:created xsi:type="dcterms:W3CDTF">2024-09-19T20:30:37Z</dcterms:created>
  <dcterms:modified xsi:type="dcterms:W3CDTF">2024-09-19T20:37:05Z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2024-09-19T00:00:00Z</vt:filetime>
  </property>
  <property fmtid="{D5CDD505-2E9C-101B-9397-08002B2CF9AE}" pid="5" name="Producer">
    <vt:lpwstr>Adobe PDF Library 23.1.96</vt:lpwstr>
  </property>
</Properties>
</file>