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723"/>
    <a:srgbClr val="065A0A"/>
    <a:srgbClr val="E48434"/>
    <a:srgbClr val="4F9F7F"/>
    <a:srgbClr val="81CE6C"/>
    <a:srgbClr val="72B8E8"/>
    <a:srgbClr val="EA28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4" autoAdjust="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300000"/>
              </a:schemeClr>
            </a:gs>
            <a:gs pos="0">
              <a:schemeClr val="bg2">
                <a:tint val="80000"/>
                <a:satMod val="300000"/>
              </a:schemeClr>
            </a:gs>
            <a:gs pos="87000">
              <a:schemeClr val="bg2">
                <a:shade val="30000"/>
                <a:satMod val="2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03535-6EF4-4724-A473-28913B45E551}" type="datetimeFigureOut">
              <a:rPr lang="ru-RU" smtClean="0"/>
              <a:pPr/>
              <a:t>07.06.2024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5000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.ok.ru/dk?st.cmd=altGroupPhoto&amp;st.groupId=52201199304850&amp;st.rUrl=/dk?st.cmd=altGroupMediaThemeComments&amp;amp;st.groupId=52201199304850&amp;amp;st.themeId=65598880003474&amp;amp;st.unrd=off&amp;amp;_prevCmd=altGroupMediaThemeComments&amp;amp;tkn=9228&amp;amp;__dp=y#lst&amp;st.phoId=836398804114&amp;st.albId=52203064262802&amp;_prevCmd=altGroupMediaThemeComments&amp;tkn=8487&amp;__dp=y&amp;_aid=fullTopicPhotoClick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.ok.ru/dk?st.cmd=altGroupPhoto&amp;st.groupId=52201199304850&amp;st.rUrl=/dk?st.cmd=altGroupMediaThemeComments&amp;amp;st.groupId=52201199304850&amp;amp;st.themeId=65598880003474&amp;amp;st.unrd=off&amp;amp;_prevCmd=altGroupMediaThemeComments&amp;amp;tkn=7326&amp;amp;__dp=y#lst&amp;st.phoId=836398802834&amp;st.albId=52203064262802&amp;_prevCmd=altGroupMediaThemeComments&amp;tkn=5962&amp;__dp=y&amp;_aid=fullTopicPhotoClick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документы 2024\педагог\8 июля\1679590896_bogatyr-club-p-oboi-na-rabochii-stol-romashki-foni-krasiv-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8640"/>
            <a:ext cx="7557420" cy="3343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295" endPos="92000" dist="1016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Autofit/>
            <a:scene3d>
              <a:camera prst="orthographicFront"/>
              <a:lightRig rig="sunset" dir="tl"/>
            </a:scene3d>
            <a:sp3d extrusionH="57150" contourW="12700" prstMaterial="plastic">
              <a:bevelT w="19050"/>
              <a:bevelB w="127000" h="152400" prst="relaxedInset"/>
              <a:contourClr>
                <a:srgbClr val="065A0A"/>
              </a:contourClr>
            </a:sp3d>
          </a:bodyPr>
          <a:lstStyle/>
          <a:p>
            <a:r>
              <a:rPr lang="ru-RU" sz="9600" b="1" dirty="0" smtClean="0">
                <a:ln w="11430"/>
                <a:solidFill>
                  <a:srgbClr val="E4843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9600" b="1" i="1" dirty="0" smtClean="0">
                <a:ln w="11430"/>
                <a:solidFill>
                  <a:srgbClr val="E4843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июля</a:t>
            </a:r>
            <a:endParaRPr lang="ru-RU" sz="9600" b="1" i="1" dirty="0">
              <a:ln w="11430"/>
              <a:solidFill>
                <a:srgbClr val="E48434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500306"/>
            <a:ext cx="7786742" cy="4143404"/>
          </a:xfrm>
          <a:ln>
            <a:noFill/>
          </a:ln>
          <a:effectLst/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extrusionH="139700" contourW="12700" prstMaterial="plastic">
              <a:bevelT w="25400" h="25400" prst="divot"/>
              <a:contourClr>
                <a:srgbClr val="065A0A"/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ДЕНЬ СЕМЬИ,</a:t>
            </a:r>
          </a:p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  ЛЮБВИ И</a:t>
            </a:r>
          </a:p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ВЕРНОСТИ</a:t>
            </a:r>
          </a:p>
          <a:p>
            <a:pPr algn="r"/>
            <a:r>
              <a:rPr lang="ru-RU" sz="2400" b="1" dirty="0" smtClean="0">
                <a:ln w="11430"/>
                <a:solidFill>
                  <a:schemeClr val="tx1"/>
                </a:solidFill>
                <a:effectLst>
                  <a:glow rad="101600">
                    <a:srgbClr val="465723">
                      <a:alpha val="60000"/>
                    </a:srgbClr>
                  </a:glow>
                </a:effectLst>
                <a:latin typeface="Book Antiqua" pitchFamily="18" charset="0"/>
                <a:cs typeface="Times New Roman" pitchFamily="18" charset="0"/>
              </a:rPr>
              <a:t>Подготовила преподаватель ДШИ №12</a:t>
            </a:r>
          </a:p>
          <a:p>
            <a:pPr algn="r"/>
            <a:r>
              <a:rPr lang="ru-RU" sz="2400" b="1" dirty="0" smtClean="0">
                <a:ln w="11430"/>
                <a:solidFill>
                  <a:schemeClr val="tx1"/>
                </a:solidFill>
                <a:effectLst>
                  <a:glow rad="101600">
                    <a:srgbClr val="465723">
                      <a:alpha val="60000"/>
                    </a:srgbClr>
                  </a:glow>
                </a:effectLst>
                <a:latin typeface="Book Antiqua" pitchFamily="18" charset="0"/>
                <a:cs typeface="Times New Roman" pitchFamily="18" charset="0"/>
              </a:rPr>
              <a:t>Гулидова Н.В.</a:t>
            </a:r>
            <a:endParaRPr lang="ru-RU" sz="2400" b="1" dirty="0">
              <a:ln w="11430"/>
              <a:solidFill>
                <a:schemeClr val="tx1"/>
              </a:solidFill>
              <a:effectLst>
                <a:glow rad="101600">
                  <a:srgbClr val="465723">
                    <a:alpha val="60000"/>
                  </a:srgbClr>
                </a:glow>
              </a:effectLst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kruf-museum.ru/wp-content/uploads/2018/07/3420-300x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500174"/>
            <a:ext cx="6572264" cy="5357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Почему ромашка?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6000792" cy="4929222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8 июля – день семьи, любви и верности. У праздника с его становлением сразу появились символ - ромашка. Ромашка — самый жизнерадостный и жизнеутверждающий полевой цветок, который символизирует чистую и искреннюю любовь, а также русскую природу и теплое лето. Еще до того как цветок стал официальным символом праздника, было принято дарить букетики полевых ромашек друг другу в знак внимания и любви. Зачастую даже дети в семье дарили родителям эти цветы, чтобы вся семья жила в любви, мире и радости. В это день каждый верит и надеется, что любит и любим!</a:t>
            </a:r>
          </a:p>
          <a:p>
            <a:endParaRPr lang="ru-RU" sz="22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929066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428992" y="1571612"/>
            <a:ext cx="5329246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День памяти благоверных князя Петра и княгини  отмечается 8 июля (по новому стилю). Он берет свое начало в середине XVI века, когда Русская православная церковь причислила супругов к лику святых. Времена тогда были непростые, и пример Петра и </a:t>
            </a:r>
            <a:r>
              <a:rPr lang="ru-RU" sz="28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Февронии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помогал людям всех сословий поверить: да, в этом жестоком мире можно прожить счастливую семейную жизнь.</a:t>
            </a:r>
            <a:endParaRPr lang="ru-RU" sz="28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июля - день святых Петра и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Февронии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0066_bi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3300" y="1500174"/>
            <a:ext cx="3481444" cy="464347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317500"/>
          </a:effectLst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929066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семьи, любви и верности.</a:t>
            </a:r>
          </a:p>
        </p:txBody>
      </p:sp>
      <p:pic>
        <p:nvPicPr>
          <p:cNvPr id="1026" name="Picture 2" descr="C:\Users\Admin\Desktop\документы 2024\педагог\8 июля\svyatye-knyazy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5" y="1571612"/>
            <a:ext cx="4245429" cy="321471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68" y="1643050"/>
            <a:ext cx="5286412" cy="485778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Супруги из старинного города</a:t>
            </a:r>
            <a:r>
              <a:rPr lang="en-US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Мурома сумели соблюсти заповедь, которую возглашает священник во время венчания: быть вместе в радости и в горе, в богатстве и нищете, в здравии и болезни.</a:t>
            </a:r>
            <a:endParaRPr lang="en-US" sz="2800" dirty="0" smtClean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Княгиня </a:t>
            </a:r>
            <a:r>
              <a:rPr lang="ru-RU" sz="28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Феврония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ухаживала за Петром и исцелила его от смертельного недуга</a:t>
            </a:r>
            <a:r>
              <a:rPr lang="en-US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929066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Рисунок 4" descr="https://i.okcdn.ru/i?r=BDHsYJQ9nKW8WSbKUwTOyh4oLQ0XmMNWpuDE854SRyeplaldvn73N1nx9lfKF9VVKQQ">
            <a:hlinkClick r:id="rId3"/>
          </p:cNvPr>
          <p:cNvPicPr/>
          <p:nvPr/>
        </p:nvPicPr>
        <p:blipFill>
          <a:blip r:embed="rId4">
            <a:lum contrast="-20000"/>
          </a:blip>
          <a:srcRect/>
          <a:stretch>
            <a:fillRect/>
          </a:stretch>
        </p:blipFill>
        <p:spPr bwMode="auto">
          <a:xfrm>
            <a:off x="5643570" y="357166"/>
            <a:ext cx="2928958" cy="5429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5757874" cy="628654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Оградила семейный очаг от посягательств бояр, вздумавших разлучить князя с возлюбленной и женить его на своей ставленнице. Она неотлучно сопровождала Петра во время его изгнания с княжеского престола и голодных скитаний, разделяла с ним скудную трапезу и при этом ни в чем не упрекала супруга.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714752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285728"/>
            <a:ext cx="4972056" cy="584043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 инициативе жителей г. Мурома, которые собрали  20 тысяч подписей под призывом объявить 8 июля «Всероссийским днем супружеской любви и семейного счастья», с 2008 года день памяти святых начали отмечать как </a:t>
            </a:r>
            <a:r>
              <a:rPr lang="ru-RU" sz="3800" b="1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День семьи, любви и верности</a:t>
            </a:r>
            <a:r>
              <a:rPr lang="ru-RU" sz="3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3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С 28 июня 2022 года, после подписания указа президентом Путиным, праздник стал официальным</a:t>
            </a:r>
            <a:r>
              <a:rPr lang="ru-RU" dirty="0" smtClean="0"/>
              <a:t>. </a:t>
            </a:r>
            <a:endParaRPr lang="ru-RU" dirty="0"/>
          </a:p>
        </p:txBody>
      </p:sp>
      <p:pic>
        <p:nvPicPr>
          <p:cNvPr id="4" name="Рисунок 3" descr="https://i.okcdn.ru/i?r=BDHsYJQ9nKW8WSbKUwTOyh4omiXxuh0pbT9cYdefU3JceUXnrQlbasD2UYsGIm4cn2I">
            <a:hlinkClick r:id="rId3"/>
          </p:cNvPr>
          <p:cNvPicPr/>
          <p:nvPr/>
        </p:nvPicPr>
        <p:blipFill>
          <a:blip r:embed="rId4">
            <a:lum contrast="-20000"/>
          </a:blip>
          <a:srcRect/>
          <a:stretch>
            <a:fillRect/>
          </a:stretch>
        </p:blipFill>
        <p:spPr bwMode="auto">
          <a:xfrm>
            <a:off x="357158" y="357166"/>
            <a:ext cx="3143272" cy="478634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ежное облако белоснежных ромашек, звучащие в воздухе слова любви - вчера россияне праздновали наш ответ западному днб Святого Валентина - день Семьи, Любви и Верности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3929090" cy="285752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4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3">
            <a:lum bright="15000" contrast="-56000"/>
          </a:blip>
          <a:srcRect/>
          <a:stretch>
            <a:fillRect/>
          </a:stretch>
        </p:blipFill>
        <p:spPr bwMode="auto">
          <a:xfrm>
            <a:off x="285720" y="3714752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Скульптура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052736"/>
            <a:ext cx="4829180" cy="5448098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 2008 году у здания </a:t>
            </a:r>
            <a:r>
              <a:rPr lang="ru-RU" sz="22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ЗАГСа</a:t>
            </a:r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в Муроме появился первый памятник Петру и </a:t>
            </a:r>
            <a:r>
              <a:rPr lang="ru-RU" sz="22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Февронии</a:t>
            </a:r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— «Союз любви — мудрый брак».</a:t>
            </a:r>
          </a:p>
          <a:p>
            <a:pPr algn="just"/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 вот позже, в 2012 году у стен Свято-Троицкого монастыря в городе установили куда более симпатичный вариант. Именно эта скульптура стала одной из главных достопримечательностей города А с 2009 года скульптурные композиции стали устанавливаться во многих городах России в рамках общенациональной программы «В кругу семьи».</a:t>
            </a:r>
            <a:endParaRPr lang="ru-RU" sz="22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714752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" name="Рисунок 3" descr="Нежное облако белоснежных ромашек, звучащие в воздухе слова любви - вчера россияне праздновали наш ответ западному днб Святого Валентина - день Семьи, Любви и Верности.-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642918"/>
            <a:ext cx="6617353" cy="4772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3429024" cy="55546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 вот позже, в 2012 году у стен Свято-Троицкого монастыря в городе установили куда более симпатичный вариант. Именно эта скульптура стала одной из главных достопримечательностей города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5008" y="428604"/>
            <a:ext cx="3214710" cy="57689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solidFill>
                    <a:srgbClr val="465723"/>
                  </a:solidFill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А с 2009 года скульптурные композиции стали устанавливаться во многих городах России в рамках общенациональной программы «В кругу семьи».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15000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документы 2024\педагог\8 июля\1679590896_bogatyr-club-p-oboi-na-rabochii-stol-romashki-foni-krasiv-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942899" y="116632"/>
            <a:ext cx="7471009" cy="3305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295" endPos="92000" dist="101600" dir="5400000" sy="-100000" algn="bl" rotWithShape="0"/>
          </a:effectLst>
        </p:spPr>
      </p:pic>
      <p:pic>
        <p:nvPicPr>
          <p:cNvPr id="1026" name="Picture 2" descr="C:\Users\Admin\Desktop\документы 2024\педагог\8 июля\Screenshot_20240607_10305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642910" y="785794"/>
            <a:ext cx="8070989" cy="509746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advClick="0" advTm="15000"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696</TotalTime>
  <Words>253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Book Antiqua</vt:lpstr>
      <vt:lpstr>Calibri</vt:lpstr>
      <vt:lpstr>Times New Roman</vt:lpstr>
      <vt:lpstr>Тема Office</vt:lpstr>
      <vt:lpstr>8 июля</vt:lpstr>
      <vt:lpstr>Почему ромашка?</vt:lpstr>
      <vt:lpstr>8 июля - день святых Петра и Февронии</vt:lpstr>
      <vt:lpstr>День семьи, любви и верности.</vt:lpstr>
      <vt:lpstr>Презентация PowerPoint</vt:lpstr>
      <vt:lpstr>Презентация PowerPoint</vt:lpstr>
      <vt:lpstr>Скульптура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 СТИЛЕ «ПЭЧВОРК»</dc:title>
  <dc:creator>Admin</dc:creator>
  <cp:lastModifiedBy>SSKra</cp:lastModifiedBy>
  <cp:revision>65</cp:revision>
  <dcterms:created xsi:type="dcterms:W3CDTF">2024-05-31T10:40:11Z</dcterms:created>
  <dcterms:modified xsi:type="dcterms:W3CDTF">2024-06-07T08:36:33Z</dcterms:modified>
</cp:coreProperties>
</file>