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7" r:id="rId4"/>
    <p:sldId id="261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FFA04-D585-4CB5-873C-52F92CCF9ADA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BF4BE-4616-4C57-A707-3484FCC848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268760"/>
            <a:ext cx="44644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К 220-летию русского композитора М.И. Глинки</a:t>
            </a:r>
            <a:endParaRPr lang="ru-RU" sz="4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5338584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Подготовила </a:t>
            </a:r>
          </a:p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преподаватель ДШИ №12 г. Воронеж Турищева Э.Ю.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44824"/>
            <a:ext cx="4249469" cy="2655918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22824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5050205_49-phonoteka-org-p-krasivii-fon-dlya-prezentatsii-po-muzike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5050205_49-phonoteka-org-p-krasivii-fon-dlya-prezentatsii-po-muzike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lide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836712"/>
            <a:ext cx="7682464" cy="54006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5050205_49-phonoteka-org-p-krasivii-fon-dlya-prezentatsii-po-muzike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lide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836712"/>
            <a:ext cx="7632848" cy="568863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5050205_49-phonoteka-org-p-krasivii-fon-dlya-prezentatsii-po-muzike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lide-3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764704"/>
            <a:ext cx="7488832" cy="5688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31640" y="6141686"/>
            <a:ext cx="936104" cy="234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95636" y="6068092"/>
            <a:ext cx="1008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смерти</a:t>
            </a:r>
            <a:endParaRPr lang="ru-RU" b="1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5050205_49-phonoteka-org-p-krasivii-fon-dlya-prezentatsii-po-muzike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lide-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692696"/>
            <a:ext cx="7848872" cy="590465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5050205_49-phonoteka-org-p-krasivii-fon-dlya-prezentatsii-po-muzike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lide-8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836712"/>
            <a:ext cx="8064896" cy="568863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5050205_49-phonoteka-org-p-krasivii-fon-dlya-prezentatsii-po-muzike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lide-9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620688"/>
            <a:ext cx="7776864" cy="590465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5050205_49-phonoteka-org-p-krasivii-fon-dlya-prezentatsii-po-muzike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lide-10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692696"/>
            <a:ext cx="8280920" cy="576064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19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SSKra</cp:lastModifiedBy>
  <cp:revision>7</cp:revision>
  <dcterms:created xsi:type="dcterms:W3CDTF">2024-06-05T08:56:32Z</dcterms:created>
  <dcterms:modified xsi:type="dcterms:W3CDTF">2024-06-05T12:48:53Z</dcterms:modified>
</cp:coreProperties>
</file>