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0" r:id="rId4"/>
    <p:sldId id="258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5" autoAdjust="0"/>
    <p:restoredTop sz="94627" autoAdjust="0"/>
  </p:normalViewPr>
  <p:slideViewPr>
    <p:cSldViewPr>
      <p:cViewPr varScale="1">
        <p:scale>
          <a:sx n="108" d="100"/>
          <a:sy n="108" d="100"/>
        </p:scale>
        <p:origin x="171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4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44C9-6791-4231-A974-ACB9FCC603E5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BFE7BB-EC03-4E35-9679-123F19DBAC9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44C9-6791-4231-A974-ACB9FCC603E5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FE7BB-EC03-4E35-9679-123F19DBAC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44C9-6791-4231-A974-ACB9FCC603E5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FE7BB-EC03-4E35-9679-123F19DBAC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5AD44C9-6791-4231-A974-ACB9FCC603E5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27BFE7BB-EC03-4E35-9679-123F19DBAC9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44C9-6791-4231-A974-ACB9FCC603E5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FE7BB-EC03-4E35-9679-123F19DBAC9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44C9-6791-4231-A974-ACB9FCC603E5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FE7BB-EC03-4E35-9679-123F19DBAC9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FE7BB-EC03-4E35-9679-123F19DBAC9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44C9-6791-4231-A974-ACB9FCC603E5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44C9-6791-4231-A974-ACB9FCC603E5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FE7BB-EC03-4E35-9679-123F19DBAC9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44C9-6791-4231-A974-ACB9FCC603E5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FE7BB-EC03-4E35-9679-123F19DBAC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5AD44C9-6791-4231-A974-ACB9FCC603E5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7BFE7BB-EC03-4E35-9679-123F19DBAC9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44C9-6791-4231-A974-ACB9FCC603E5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BFE7BB-EC03-4E35-9679-123F19DBAC9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5AD44C9-6791-4231-A974-ACB9FCC603E5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27BFE7BB-EC03-4E35-9679-123F19DBAC9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8000" r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390591" y="5157192"/>
            <a:ext cx="5544616" cy="1440160"/>
          </a:xfrm>
        </p:spPr>
        <p:txBody>
          <a:bodyPr>
            <a:normAutofit fontScale="25000" lnSpcReduction="20000"/>
          </a:bodyPr>
          <a:lstStyle/>
          <a:p>
            <a:pPr algn="r"/>
            <a:endParaRPr lang="ru-RU" dirty="0" smtClean="0"/>
          </a:p>
          <a:p>
            <a:pPr algn="l"/>
            <a:endParaRPr lang="ru-RU" dirty="0" smtClean="0">
              <a:solidFill>
                <a:srgbClr val="00B050"/>
              </a:solidFill>
            </a:endParaRPr>
          </a:p>
          <a:p>
            <a:pPr algn="l">
              <a:buNone/>
            </a:pPr>
            <a:r>
              <a:rPr lang="ru-RU" sz="7200" dirty="0" smtClean="0">
                <a:solidFill>
                  <a:srgbClr val="C00000"/>
                </a:solidFill>
              </a:rPr>
              <a:t>Подготовили</a:t>
            </a:r>
            <a:r>
              <a:rPr lang="ru-RU" dirty="0">
                <a:solidFill>
                  <a:srgbClr val="C00000"/>
                </a:solidFill>
              </a:rPr>
              <a:t> </a:t>
            </a:r>
            <a:endParaRPr lang="ru-RU" dirty="0" smtClean="0">
              <a:solidFill>
                <a:srgbClr val="C00000"/>
              </a:solidFill>
            </a:endParaRPr>
          </a:p>
          <a:p>
            <a:pPr algn="l">
              <a:buNone/>
            </a:pPr>
            <a:r>
              <a:rPr lang="ru-RU" sz="7200" dirty="0" smtClean="0">
                <a:solidFill>
                  <a:srgbClr val="C00000"/>
                </a:solidFill>
              </a:rPr>
              <a:t>п</a:t>
            </a:r>
            <a:r>
              <a:rPr lang="ru-RU" sz="7200" dirty="0" smtClean="0">
                <a:solidFill>
                  <a:srgbClr val="C00000"/>
                </a:solidFill>
              </a:rPr>
              <a:t>реподаватели ДШИ № 12 г. Воронеж</a:t>
            </a:r>
          </a:p>
          <a:p>
            <a:pPr algn="l">
              <a:buNone/>
            </a:pPr>
            <a:r>
              <a:rPr lang="ru-RU" sz="7200" dirty="0" err="1" smtClean="0">
                <a:solidFill>
                  <a:srgbClr val="C00000"/>
                </a:solidFill>
              </a:rPr>
              <a:t>Кашежева</a:t>
            </a:r>
            <a:r>
              <a:rPr lang="ru-RU" sz="7200" dirty="0" smtClean="0">
                <a:solidFill>
                  <a:srgbClr val="C00000"/>
                </a:solidFill>
              </a:rPr>
              <a:t> А.В., </a:t>
            </a:r>
            <a:r>
              <a:rPr lang="ru-RU" sz="7200" dirty="0" err="1" smtClean="0">
                <a:solidFill>
                  <a:srgbClr val="C00000"/>
                </a:solidFill>
              </a:rPr>
              <a:t>Кашежева</a:t>
            </a:r>
            <a:r>
              <a:rPr lang="ru-RU" sz="7200" dirty="0" smtClean="0">
                <a:solidFill>
                  <a:srgbClr val="C00000"/>
                </a:solidFill>
              </a:rPr>
              <a:t> </a:t>
            </a:r>
            <a:r>
              <a:rPr lang="ru-RU" sz="7200" dirty="0" smtClean="0">
                <a:solidFill>
                  <a:srgbClr val="C00000"/>
                </a:solidFill>
              </a:rPr>
              <a:t>Л.Т.</a:t>
            </a:r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/>
            <a:r>
              <a:rPr lang="ru-RU" dirty="0" smtClean="0"/>
              <a:t>Подготовил: преподаватель </a:t>
            </a:r>
            <a:r>
              <a:rPr lang="ru-RU" dirty="0" err="1" smtClean="0"/>
              <a:t>Кашежева</a:t>
            </a:r>
            <a:r>
              <a:rPr lang="ru-RU" dirty="0" smtClean="0"/>
              <a:t> А.В.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395537" y="260351"/>
            <a:ext cx="5112568" cy="388873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История </a:t>
            </a:r>
            <a:br>
              <a:rPr lang="ru-RU" sz="7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Новогодних ёлочных украшений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Ёлочные игрушки в СССР</a:t>
            </a:r>
            <a:endParaRPr lang="ru-RU" dirty="0"/>
          </a:p>
        </p:txBody>
      </p:sp>
      <p:pic>
        <p:nvPicPr>
          <p:cNvPr id="4" name="Содержимое 3" descr="http://old.cgon.ru/upload/medialibrary/f36/f36db1f4ef15ee59b4309101a0624a2c.pn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772816"/>
            <a:ext cx="6696744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Ёлочные игрушки в СССР времен Великой Отечественной войны</a:t>
            </a:r>
            <a:endParaRPr lang="ru-RU" dirty="0"/>
          </a:p>
        </p:txBody>
      </p:sp>
      <p:pic>
        <p:nvPicPr>
          <p:cNvPr id="12" name="Содержимое 11" descr="15220494344_34e9ea1d0e_o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511716" y="1700809"/>
            <a:ext cx="4204300" cy="4138550"/>
          </a:xfrm>
        </p:spPr>
      </p:pic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4860032" y="1524000"/>
            <a:ext cx="3848104" cy="45720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Производство елочных игрушек не прекращалось даже в годы Великой Отечественной войны, а празднование Нового года должно было напоминать о спокойной и мирной жизни. В этот момент выпускались игрушки в виде танков, другой военной техники и солдат-санитаров.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024336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С 1947 года 1 января снова стало праздничным выходным днем, а для украшения новогодней ели использовались только «мирные» игрушки. К 1949 году была выпущена серия с изображением героев из сказок А.С. Пушкина, а в 50-х годах появились ёлочные игрушки в виде овощей и фруктов, они должны были символизировать изобилие в стране.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А после фильма «Карнавальная ночь» появляются стеклянные часы, стрелки которых показывают пять минут до наступления Нового года.</a:t>
            </a:r>
            <a:r>
              <a:rPr lang="ru-RU" dirty="0" smtClean="0">
                <a:solidFill>
                  <a:srgbClr val="002060"/>
                </a:solidFill>
              </a:rPr>
              <a:t> </a:t>
            </a:r>
          </a:p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83644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C00000"/>
                </a:solidFill>
              </a:rPr>
              <a:t>Ёлочная </a:t>
            </a:r>
            <a:r>
              <a:rPr lang="ru-RU" b="1" dirty="0" smtClean="0">
                <a:solidFill>
                  <a:srgbClr val="C00000"/>
                </a:solidFill>
              </a:rPr>
              <a:t>игрушка 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в </a:t>
            </a:r>
            <a:r>
              <a:rPr lang="ru-RU" b="1" dirty="0" smtClean="0">
                <a:solidFill>
                  <a:srgbClr val="C00000"/>
                </a:solidFill>
              </a:rPr>
              <a:t>послевоенное </a:t>
            </a:r>
            <a:r>
              <a:rPr lang="ru-RU" b="1" dirty="0" smtClean="0">
                <a:solidFill>
                  <a:srgbClr val="C00000"/>
                </a:solidFill>
              </a:rPr>
              <a:t>время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ULcn7o6seM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39648" y="1524000"/>
            <a:ext cx="6864704" cy="4572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Ёлочная игрушка 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в </a:t>
            </a:r>
            <a:r>
              <a:rPr lang="ru-RU" b="1" dirty="0" smtClean="0">
                <a:solidFill>
                  <a:srgbClr val="C00000"/>
                </a:solidFill>
              </a:rPr>
              <a:t>послевоенное время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607425805_f6f7e51513ad8b43b90c2f145ff4964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43000" y="1524000"/>
            <a:ext cx="6669360" cy="444624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Ёлочная игрушка 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в </a:t>
            </a:r>
            <a:r>
              <a:rPr lang="ru-RU" b="1" dirty="0" smtClean="0">
                <a:solidFill>
                  <a:srgbClr val="C00000"/>
                </a:solidFill>
              </a:rPr>
              <a:t>послевоенное время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С 70-х годов игрушки стали не выдувать, а штамповать. Было налажено массовое производство, появились в ассортименте типовые разноцветные шарики, шишки, однообразные сосульки и колокольчики, выпускались игрушки на прищепках. В продаже появился и знакомый нам дождик.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В 90-е годы прошлого столетия после активного внедрения в повседневную жизнь восточного календаря, широкое распространение получили елочные игрушки с изображением символа наступающего года. 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90844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Ёлочная игрушка во второй половине XX века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677181877_gagaru-club-p-yelka-ukrashennaya-dozhdikom-sovremennaya-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45540" y="1524000"/>
            <a:ext cx="6852920" cy="4572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Ёлочная игрушка 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во </a:t>
            </a:r>
            <a:r>
              <a:rPr lang="ru-RU" b="1" dirty="0" smtClean="0">
                <a:solidFill>
                  <a:srgbClr val="C00000"/>
                </a:solidFill>
              </a:rPr>
              <a:t>второй половине XX века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начала ХХI столетия в моду вошли самодельные игрушки, так называемый «хэнд-мэйд». Их создают из подручных материалов – соломы, веточек, кусочков ткани, меха, ниток и клубков, можно сшить или связать крючком. </a:t>
            </a:r>
          </a:p>
          <a:p>
            <a:r>
              <a:rPr 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«Винтаж» - одно из самых популярных направлений в украшении новогодней елки. Чтобы нарядить ёлку в таком стиле, понадобятся игрушки в стиле ретро.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548408"/>
          </a:xfrm>
        </p:spPr>
        <p:txBody>
          <a:bodyPr>
            <a:normAutofit fontScale="90000"/>
          </a:bodyPr>
          <a:lstStyle/>
          <a:p>
            <a:r>
              <a:rPr lang="ru-RU" b="1" smtClean="0">
                <a:solidFill>
                  <a:srgbClr val="C00000"/>
                </a:solidFill>
              </a:rPr>
              <a:t>Ёлочная игрушка в начале XXI века</a:t>
            </a:r>
            <a:r>
              <a:rPr lang="ru-RU" smtClean="0"/>
              <a:t/>
            </a:r>
            <a:br>
              <a:rPr lang="ru-RU" smtClean="0"/>
            </a:b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4435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Ёлочная игрушка в начале XXI века</a:t>
            </a:r>
            <a:endParaRPr lang="ru-RU" dirty="0"/>
          </a:p>
        </p:txBody>
      </p:sp>
      <p:pic>
        <p:nvPicPr>
          <p:cNvPr id="6" name="Содержимое 5" descr="944041_original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023884" y="1524000"/>
            <a:ext cx="7096231" cy="4572000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В настоящее время к ёлочным игрушкам из стекла прибавилось огромное количество изделий из пластика, всевозможных форм и расцветок. В связи с этим возникла современная тенденция украшать новогоднюю ёлку в определенных цветовых гаммах, которые даже трудно перечислить.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Символ Нового Года – ёлку стали делать из разнообразных подручных материалов, гирлянд, проволоки и т.д.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Но в большинстве своем мы стараемся сохранить ёлочные игрушки из нашего детства, сохраняя в душе частичку этого прекрасного времени и веря в новогоднее чудо!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Ёлочная игрушка в начале XXI века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043608" y="1484784"/>
            <a:ext cx="7056784" cy="5040560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b="1" dirty="0" smtClean="0">
                <a:solidFill>
                  <a:srgbClr val="002060"/>
                </a:solidFill>
              </a:rPr>
              <a:t>Новый год, пожалуй, самый семейный из всех существующих праздников. Он наполнен волшебством и предвкушением чего-то нового. Его отмечают по всему миру. И, несмотря на </a:t>
            </a:r>
            <a:r>
              <a:rPr lang="ru-RU" b="1" dirty="0" smtClean="0">
                <a:solidFill>
                  <a:srgbClr val="002060"/>
                </a:solidFill>
              </a:rPr>
              <a:t>то, </a:t>
            </a:r>
            <a:r>
              <a:rPr lang="ru-RU" b="1" dirty="0" smtClean="0">
                <a:solidFill>
                  <a:srgbClr val="002060"/>
                </a:solidFill>
              </a:rPr>
              <a:t>что в большинстве стран кульминация праздника приходится на разное время, традиции и символы очень часто схожи. Основными символами Нового года </a:t>
            </a:r>
            <a:r>
              <a:rPr lang="ru-RU" b="1" dirty="0" smtClean="0">
                <a:solidFill>
                  <a:srgbClr val="002060"/>
                </a:solidFill>
              </a:rPr>
              <a:t>являются </a:t>
            </a:r>
            <a:r>
              <a:rPr lang="ru-RU" b="1" dirty="0">
                <a:solidFill>
                  <a:srgbClr val="002060"/>
                </a:solidFill>
              </a:rPr>
              <a:t>Д</a:t>
            </a:r>
            <a:r>
              <a:rPr lang="ru-RU" b="1" dirty="0" smtClean="0">
                <a:solidFill>
                  <a:srgbClr val="002060"/>
                </a:solidFill>
              </a:rPr>
              <a:t>ед </a:t>
            </a:r>
            <a:r>
              <a:rPr lang="ru-RU" b="1" dirty="0" smtClean="0">
                <a:solidFill>
                  <a:srgbClr val="002060"/>
                </a:solidFill>
              </a:rPr>
              <a:t>Мороз и Снегурочка, подарки </a:t>
            </a:r>
            <a:r>
              <a:rPr lang="ru-RU" b="1" dirty="0" smtClean="0">
                <a:solidFill>
                  <a:srgbClr val="002060"/>
                </a:solidFill>
              </a:rPr>
              <a:t>и, </a:t>
            </a:r>
            <a:r>
              <a:rPr lang="ru-RU" b="1" dirty="0" smtClean="0">
                <a:solidFill>
                  <a:srgbClr val="002060"/>
                </a:solidFill>
              </a:rPr>
              <a:t>конечно </a:t>
            </a:r>
            <a:r>
              <a:rPr lang="ru-RU" b="1" dirty="0" smtClean="0">
                <a:solidFill>
                  <a:srgbClr val="002060"/>
                </a:solidFill>
              </a:rPr>
              <a:t>же, </a:t>
            </a:r>
            <a:r>
              <a:rPr lang="ru-RU" b="1" dirty="0" smtClean="0">
                <a:solidFill>
                  <a:srgbClr val="002060"/>
                </a:solidFill>
              </a:rPr>
              <a:t>новогодняя ёлка.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0811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Символы Нового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года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Ёлочная игрушка в начале XXI века</a:t>
            </a:r>
            <a:endParaRPr lang="ru-RU" dirty="0"/>
          </a:p>
        </p:txBody>
      </p:sp>
      <p:pic>
        <p:nvPicPr>
          <p:cNvPr id="6" name="Содержимое 5" descr="d734f015dbe0de50ce82ed3b63b9479e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331640" y="1379730"/>
            <a:ext cx="6552728" cy="4914546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Ёлочная игрушка в начале XXI века</a:t>
            </a:r>
            <a:endParaRPr lang="ru-RU" dirty="0"/>
          </a:p>
        </p:txBody>
      </p:sp>
      <p:pic>
        <p:nvPicPr>
          <p:cNvPr id="9" name="Содержимое 8" descr="8d1be0eff15e374e881a339cad1w--tsvety-i-floristika-dekorativnaya-elka-iz-vetok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63319" y="1524000"/>
            <a:ext cx="3429000" cy="4572000"/>
          </a:xfrm>
        </p:spPr>
      </p:pic>
      <p:pic>
        <p:nvPicPr>
          <p:cNvPr id="11" name="Содержимое 10" descr="52dae9e82d3fe371856090b2adxh--dlya-doma-i-interera-nabor-novogodnih-interernyh-elochek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457200" y="1556792"/>
            <a:ext cx="4059238" cy="4464496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Символы Нового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года</a:t>
            </a:r>
            <a:endParaRPr lang="ru-RU" dirty="0"/>
          </a:p>
        </p:txBody>
      </p:sp>
      <p:pic>
        <p:nvPicPr>
          <p:cNvPr id="6" name="Содержимое 5" descr="J7Bu1Jl6Gno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259632" y="1524000"/>
            <a:ext cx="6624736" cy="4572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2195736" y="188641"/>
            <a:ext cx="6696744" cy="316835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>
                <a:solidFill>
                  <a:srgbClr val="FF0000"/>
                </a:solidFill>
              </a:rPr>
              <a:t>Наряженные ёлки как  домашний атрибут Рождества появились в первой половине </a:t>
            </a:r>
            <a:r>
              <a:rPr lang="en-US" dirty="0" smtClean="0">
                <a:solidFill>
                  <a:srgbClr val="FF0000"/>
                </a:solidFill>
              </a:rPr>
              <a:t>XVII </a:t>
            </a:r>
            <a:r>
              <a:rPr lang="ru-RU" dirty="0" smtClean="0">
                <a:solidFill>
                  <a:srgbClr val="FF0000"/>
                </a:solidFill>
              </a:rPr>
              <a:t>века в Германии и Прибалтике.  В Россию новогодняя традиция пришла в канун 1700 года, во время правления Петра I, которым был отдан приказ о переходе на новое летоисчисление (от Рождества Христова) с 1 января 1700 года и о том, чтобы Новый год встречать 1 января, а не 1 сентября. 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Первые рождественские ёлки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Первые рождественские ёлки появляются в русских домах в 1840-х годах. Самыми распространенными украшениями были конфеты, фигурные пряники, орехи, завернутые в золотую бумажку. Со второй половины ХIХ столетия этот праздник становится подлинно семейным, преимущественно детским, и широко отмечается не только в высших кругах аристократии, но и в семьях профессоров, врачей, купцов, предпринимателей и творческой интеллигенции.</a:t>
            </a:r>
          </a:p>
          <a:p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ru-RU"/>
          </a:p>
        </p:txBody>
      </p:sp>
      <p:pic>
        <p:nvPicPr>
          <p:cNvPr id="6" name="Рисунок 5" descr="http://old.cgon.ru/upload/medialibrary/c4c/c4cc437979a511980ca58fc78e1956bf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772816"/>
            <a:ext cx="3909809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256584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 середины XVIII столетия украшения для ёлки были только съедобными - яблоки, вафли, орехи в золотых бумажках, пряники. И только со второй половины XVIII столетия, появляются первые «несъедобные» ёлочные украшения. В каждой семье они изготавливались своими руками из бумаги, яичной скорлупы и еловых шишек, покрытых напылением. Вскоре появляются и первые игрушки, изготовленные мастерами. Это были замысловатые фигурки из латуни и чеканки, изображающие, главным образом, сказочных фей.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концу XVIII столетия для украшения рождественской ёлки стали использовать блестящие серебристые звездочки, различные бумажные цветы и всякую мишуру.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C00000"/>
                </a:solidFill>
              </a:rPr>
              <a:t>Первые украшения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16624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Первые ёлочные шары появились только в 1848 году, а их родиной стал городок  </a:t>
            </a:r>
            <a:r>
              <a:rPr lang="ru-RU" b="1" dirty="0" err="1" smtClean="0">
                <a:solidFill>
                  <a:srgbClr val="002060"/>
                </a:solidFill>
              </a:rPr>
              <a:t>Лауш</a:t>
            </a:r>
            <a:r>
              <a:rPr lang="ru-RU" b="1" dirty="0" smtClean="0">
                <a:solidFill>
                  <a:srgbClr val="002060"/>
                </a:solidFill>
              </a:rPr>
              <a:t>, расположенный в Тюрингии (Германия). Их создавали из тяжелого стекла, прозрачного или цветного. Для придания зеркального блеска с внутренней стороны шары покрывали тонким слоем свинца, а снаружи – разноцветными блестками.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Технология изготовления шаров изменилась после 1867 года, когда на территории города был открыт газовый завод. Благодаря этому стало возможным изготовление шаров из тонкого стекла. От свинца, вредящего здоровью, отказались, а зеркальный блеск создавали при помощи нитрата серебра. Из стекла выдували ёлочные игрушки любой формы и размеров – гроздья винограда, животных, фигурки Санта-Клауса и ангелов. 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В начале ХХ века елочные игрушки стали выпускать на мануфактурах и фабриках других стран.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Ёлочные шары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7234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Ёлочные шары</a:t>
            </a:r>
            <a:endParaRPr lang="ru-RU" dirty="0"/>
          </a:p>
        </p:txBody>
      </p:sp>
      <p:pic>
        <p:nvPicPr>
          <p:cNvPr id="6" name="Содержимое 5" descr="f1bce5303b4cca79128ae8c39d88543c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83568" y="1228082"/>
            <a:ext cx="7920879" cy="5259464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395192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После Октябрьской революции 1917 года производство ёлочных игрушек прекратилось, новогодние праздники были запрещены. И только 28 декабря 1935 года в советских газетах появился призыв наряжать ёлку для детей, а в 1937 году огромная ёлка была установлена в Колонном зале Дома </a:t>
            </a:r>
            <a:r>
              <a:rPr lang="ru-RU" b="1" dirty="0" smtClean="0">
                <a:solidFill>
                  <a:srgbClr val="002060"/>
                </a:solidFill>
              </a:rPr>
              <a:t>Союзов в Москве.</a:t>
            </a:r>
            <a:r>
              <a:rPr lang="ru-RU" b="1" dirty="0" smtClean="0">
                <a:solidFill>
                  <a:srgbClr val="002060"/>
                </a:solidFill>
              </a:rPr>
              <a:t> 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Наладился и выпуск ёлочных украшений, а в 1937 году была выпущена серия шаров с изображением деятелей Политбюро.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Внешний вид ёлочных игрушек и их смысловая нагрузка изменились в соответствии с историческими реалиями – на многих из них была коммунистическая символика и яркая надпись «СССР».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60689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C00000"/>
                </a:solidFill>
              </a:rPr>
              <a:t>Ёлочные игрушки в СССР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659</TotalTime>
  <Words>713</Words>
  <Application>Microsoft Office PowerPoint</Application>
  <PresentationFormat>Экран (4:3)</PresentationFormat>
  <Paragraphs>51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Constantia</vt:lpstr>
      <vt:lpstr>Times New Roman</vt:lpstr>
      <vt:lpstr>Wingdings 2</vt:lpstr>
      <vt:lpstr>Бумажная</vt:lpstr>
      <vt:lpstr>История  Новогодних ёлочных украшений.</vt:lpstr>
      <vt:lpstr>Символы Нового года</vt:lpstr>
      <vt:lpstr>Символы Нового года</vt:lpstr>
      <vt:lpstr>Презентация PowerPoint</vt:lpstr>
      <vt:lpstr>Первые рождественские ёлки</vt:lpstr>
      <vt:lpstr>        Первые украшения </vt:lpstr>
      <vt:lpstr>Ёлочные шары </vt:lpstr>
      <vt:lpstr>Ёлочные шары</vt:lpstr>
      <vt:lpstr>      Ёлочные игрушки в СССР </vt:lpstr>
      <vt:lpstr>Ёлочные игрушки в СССР</vt:lpstr>
      <vt:lpstr>Ёлочные игрушки в СССР времен Великой Отечественной войны</vt:lpstr>
      <vt:lpstr>      Ёлочная игрушка  в послевоенное время</vt:lpstr>
      <vt:lpstr>Ёлочная игрушка  в послевоенное время</vt:lpstr>
      <vt:lpstr>Ёлочная игрушка  в послевоенное время</vt:lpstr>
      <vt:lpstr>Ёлочная игрушка во второй половине XX века </vt:lpstr>
      <vt:lpstr>Ёлочная игрушка  во второй половине XX века</vt:lpstr>
      <vt:lpstr>Ёлочная игрушка в начале XXI века </vt:lpstr>
      <vt:lpstr>Ёлочная игрушка в начале XXI века</vt:lpstr>
      <vt:lpstr>Ёлочная игрушка в начале XXI века</vt:lpstr>
      <vt:lpstr>Ёлочная игрушка в начале XXI века</vt:lpstr>
      <vt:lpstr>Ёлочная игрушка в начале XXI века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Новогодних ёлочных украшений.</dc:title>
  <dc:creator>Aleksandra</dc:creator>
  <cp:lastModifiedBy>SSKra</cp:lastModifiedBy>
  <cp:revision>89</cp:revision>
  <dcterms:created xsi:type="dcterms:W3CDTF">2023-11-08T06:51:34Z</dcterms:created>
  <dcterms:modified xsi:type="dcterms:W3CDTF">2023-11-23T10:33:01Z</dcterms:modified>
</cp:coreProperties>
</file>