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7536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8894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3836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49200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9081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98050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2453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08342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21396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147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402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0464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3133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7066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5334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41112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5949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Абстрактный фон из дыма">
            <a:extLst>
              <a:ext uri="{FF2B5EF4-FFF2-40B4-BE49-F238E27FC236}">
                <a16:creationId xmlns:a16="http://schemas.microsoft.com/office/drawing/2014/main" id="{E3F77F1F-DF95-A09B-3FED-8B9674E475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091" t="10662" b="12441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04F2D-381E-344F-5158-A402573A7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1450" y="1678665"/>
            <a:ext cx="4482553" cy="236913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особенности танцев народов мира </a:t>
            </a:r>
            <a:br>
              <a:rPr lang="ru-RU" sz="3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примере </a:t>
            </a:r>
            <a:br>
              <a:rPr lang="ru-RU" sz="3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ГААНТ им.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Моисеева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457298-A7EB-C320-5CD1-F13A11C48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8276" y="4050832"/>
            <a:ext cx="4485725" cy="1096899"/>
          </a:xfrm>
        </p:spPr>
        <p:txBody>
          <a:bodyPr>
            <a:normAutofit/>
          </a:bodyPr>
          <a:lstStyle/>
          <a:p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Черемисина М.И.</a:t>
            </a:r>
          </a:p>
        </p:txBody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38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D767F8-0907-F17A-51F9-6F199413F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876670"/>
            <a:ext cx="9144000" cy="94325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познакомиться с некоторыми танцевальными композициями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B5005-16C2-55B8-26A6-F25A5677F39E}"/>
              </a:ext>
            </a:extLst>
          </p:cNvPr>
          <p:cNvSpPr txBox="1"/>
          <p:nvPr/>
        </p:nvSpPr>
        <p:spPr>
          <a:xfrm>
            <a:off x="1278384" y="2041864"/>
            <a:ext cx="2583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u="sng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Калмыцкий танец</a:t>
            </a:r>
          </a:p>
        </p:txBody>
      </p:sp>
      <p:pic>
        <p:nvPicPr>
          <p:cNvPr id="6" name="Рисунок 5" descr="Изображение выглядит как одежда, человек, танцы, спорт&#10;&#10;Автоматически созданное описание">
            <a:extLst>
              <a:ext uri="{FF2B5EF4-FFF2-40B4-BE49-F238E27FC236}">
                <a16:creationId xmlns:a16="http://schemas.microsoft.com/office/drawing/2014/main" id="{699ABE2E-F895-4427-6922-B4D9A8CD3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507341"/>
            <a:ext cx="6148096" cy="409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09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, одежда, спорт, танцор&#10;&#10;Автоматически созданное описание">
            <a:extLst>
              <a:ext uri="{FF2B5EF4-FFF2-40B4-BE49-F238E27FC236}">
                <a16:creationId xmlns:a16="http://schemas.microsoft.com/office/drawing/2014/main" id="{B032A6BD-B1F6-E8B8-EC8F-EE046F970C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5" r="6437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222DFA3-12EF-1C4E-51AA-4B5D7AD59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r>
              <a:rPr lang="ru-RU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Сиртаки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697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FFC59B-11CD-B8FD-10E9-0123D01F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r>
              <a:rPr lang="ru-RU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Памирский танец</a:t>
            </a:r>
          </a:p>
        </p:txBody>
      </p:sp>
      <p:pic>
        <p:nvPicPr>
          <p:cNvPr id="5" name="Рисунок 4" descr="Изображение выглядит как спорт, танцор, развлечения, Танец&#10;&#10;Автоматически созданное описание">
            <a:extLst>
              <a:ext uri="{FF2B5EF4-FFF2-40B4-BE49-F238E27FC236}">
                <a16:creationId xmlns:a16="http://schemas.microsoft.com/office/drawing/2014/main" id="{45636F1D-CD8F-3043-C1D2-1C3423ED5D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r="6899"/>
          <a:stretch/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33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одежда, человек, Танец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D7E913AE-3AD6-AA57-4AF5-3F82EC67F0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1" r="7610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6BA9925-63F1-E2FE-B861-EED7C755D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Адыгский танец «</a:t>
            </a:r>
            <a:r>
              <a:rPr lang="ru-RU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Тляпатет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900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спорт, человек, одежда, танцор&#10;&#10;Автоматически созданное описание">
            <a:extLst>
              <a:ext uri="{FF2B5EF4-FFF2-40B4-BE49-F238E27FC236}">
                <a16:creationId xmlns:a16="http://schemas.microsoft.com/office/drawing/2014/main" id="{BFC130C9-6B10-1BD5-5996-6256165DC9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1" b="-2"/>
          <a:stretch/>
        </p:blipFill>
        <p:spPr>
          <a:xfrm>
            <a:off x="4619863" y="0"/>
            <a:ext cx="4444096" cy="2818132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еловек, одежда, театр, развлечения&#10;&#10;Автоматически созданное описание">
            <a:extLst>
              <a:ext uri="{FF2B5EF4-FFF2-40B4-BE49-F238E27FC236}">
                <a16:creationId xmlns:a16="http://schemas.microsoft.com/office/drawing/2014/main" id="{B6280CC2-3436-DA90-9BA0-F02202C363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33" r="2" b="2"/>
          <a:stretch/>
        </p:blipFill>
        <p:spPr>
          <a:xfrm>
            <a:off x="0" y="3760506"/>
            <a:ext cx="8305800" cy="3067051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к, Танец, обувь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9FCFCB67-AF9D-893E-7CAE-4E692E2300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951"/>
          <a:stretch/>
        </p:blipFill>
        <p:spPr>
          <a:xfrm>
            <a:off x="1" y="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pic>
        <p:nvPicPr>
          <p:cNvPr id="11" name="Рисунок 10" descr="Изображение выглядит как спорт, танцор,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6800E1CB-96CA-6C20-7C5E-E5634B4A69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2" r="10320" b="-2"/>
          <a:stretch/>
        </p:blipFill>
        <p:spPr>
          <a:xfrm>
            <a:off x="6283728" y="1699213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pic>
        <p:nvPicPr>
          <p:cNvPr id="13" name="Рисунок 12" descr="Изображение выглядит как спорт, одежда, человек, Танец&#10;&#10;Автоматически созданное описание">
            <a:extLst>
              <a:ext uri="{FF2B5EF4-FFF2-40B4-BE49-F238E27FC236}">
                <a16:creationId xmlns:a16="http://schemas.microsoft.com/office/drawing/2014/main" id="{E11022F2-569A-A571-BA0F-78324DD79E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4" r="27876" b="1"/>
          <a:stretch/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pic>
        <p:nvPicPr>
          <p:cNvPr id="7" name="Рисунок 6" descr="Изображение выглядит как спорт, танцор, человек, Хоре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DAB573C1-BACF-F3BA-3D30-3880BAE542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" r="5336"/>
          <a:stretch/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97364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77A2B2-FB6B-6258-2D86-6F45A211CFB6}"/>
              </a:ext>
            </a:extLst>
          </p:cNvPr>
          <p:cNvSpPr txBox="1"/>
          <p:nvPr/>
        </p:nvSpPr>
        <p:spPr>
          <a:xfrm>
            <a:off x="5400704" y="1250121"/>
            <a:ext cx="58409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Хореографическое искусство имеет огромное влияние на формирование культуры межнациональных отношений. </a:t>
            </a:r>
          </a:p>
          <a:p>
            <a:pPr algn="ctr"/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Хореографическое творчество учит людей взаимодействовать с другими культурами, формирует бережное отношение к ценностям других народов, воспитывает толерантность к культурному разнообразию народов мира.</a:t>
            </a:r>
          </a:p>
        </p:txBody>
      </p:sp>
      <p:pic>
        <p:nvPicPr>
          <p:cNvPr id="4" name="Рисунок 3" descr="Изображение выглядит как спорт, танцор, Танец, развлечения&#10;&#10;Автоматически созданное описание">
            <a:extLst>
              <a:ext uri="{FF2B5EF4-FFF2-40B4-BE49-F238E27FC236}">
                <a16:creationId xmlns:a16="http://schemas.microsoft.com/office/drawing/2014/main" id="{30B016AE-AFAA-7EA6-54F5-8C3D1DCAC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0" y="4107368"/>
            <a:ext cx="6045844" cy="258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человек, одежда, Традиция, спорт&#10;&#10;Автоматически созданное описание">
            <a:extLst>
              <a:ext uri="{FF2B5EF4-FFF2-40B4-BE49-F238E27FC236}">
                <a16:creationId xmlns:a16="http://schemas.microsoft.com/office/drawing/2014/main" id="{E97065EE-977F-E116-1B64-9AF3B61660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86"/>
          <a:stretch/>
        </p:blipFill>
        <p:spPr>
          <a:xfrm>
            <a:off x="755905" y="762001"/>
            <a:ext cx="4574617" cy="533704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8F8BA96-8E98-4ABA-E705-29DFAA315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6271" y="1588691"/>
            <a:ext cx="4572001" cy="3125777"/>
          </a:xfrm>
        </p:spPr>
        <p:txBody>
          <a:bodyPr>
            <a:noAutofit/>
          </a:bodyPr>
          <a:lstStyle/>
          <a:p>
            <a:pPr algn="ctr">
              <a:lnSpc>
                <a:spcPct val="95000"/>
              </a:lnSpc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взаимодействия культур происходили всегда. Любой этнический народ в зависимости от исторических событий прошел своеобразный путь развития. Это оказало влияние на их психологических склад, который проявляется во многих культурных аспектах: в письменности, быте, традициях, обычаях, обрядах, устном народном творчестве, песенном, музыкальном и танцевальном фольклоре. </a:t>
            </a:r>
          </a:p>
        </p:txBody>
      </p:sp>
    </p:spTree>
    <p:extLst>
      <p:ext uri="{BB962C8B-B14F-4D97-AF65-F5344CB8AC3E}">
        <p14:creationId xmlns:p14="http://schemas.microsoft.com/office/powerpoint/2010/main" val="1947656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5E02C0-EDA6-0E05-54BC-7E5633ED3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893326"/>
            <a:ext cx="4089779" cy="3202674"/>
          </a:xfrm>
        </p:spPr>
        <p:txBody>
          <a:bodyPr anchor="t">
            <a:norm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этнических основ, воссоздание важнейших фольклорных элементов возможно лишь при условии бережного отношения к традициям национальной культуры</a:t>
            </a:r>
          </a:p>
        </p:txBody>
      </p:sp>
      <p:pic>
        <p:nvPicPr>
          <p:cNvPr id="5" name="Рисунок 4" descr="Изображение выглядит как одежда, человек, Человеческое лицо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7001F712-9704-40AF-6F24-BD67B2020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1" r="19669" b="-1"/>
          <a:stretch/>
        </p:blipFill>
        <p:spPr>
          <a:xfrm>
            <a:off x="5334003" y="762000"/>
            <a:ext cx="6095997" cy="533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9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, на открытом воздухе, небо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BBFDFFC3-EA73-9EFB-C5A0-483117E18D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0" r="29453" b="-2"/>
          <a:stretch/>
        </p:blipFill>
        <p:spPr>
          <a:xfrm>
            <a:off x="762000" y="758952"/>
            <a:ext cx="3890922" cy="534009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AEF9066-CD9D-5925-23CA-9A486203F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874" y="2970222"/>
            <a:ext cx="5250030" cy="2610771"/>
          </a:xfrm>
        </p:spPr>
        <p:txBody>
          <a:bodyPr>
            <a:normAutofit/>
          </a:bodyPr>
          <a:lstStyle/>
          <a:p>
            <a:pPr algn="ctr">
              <a:lnSpc>
                <a:spcPct val="95000"/>
              </a:lnSpc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культур играет важную роль в культурной жизни, ведь внутри любой культуры рано или поздно появляется необходимость постижения ценностей и традиций других народов.</a:t>
            </a:r>
          </a:p>
        </p:txBody>
      </p:sp>
    </p:spTree>
    <p:extLst>
      <p:ext uri="{BB962C8B-B14F-4D97-AF65-F5344CB8AC3E}">
        <p14:creationId xmlns:p14="http://schemas.microsoft.com/office/powerpoint/2010/main" val="76496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графическая вставка, Графика, рисунок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9CE5B13C-C0BD-F4F9-9B7F-680525150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11" y="1889144"/>
            <a:ext cx="4573192" cy="3075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6E9ADF0-1742-B82C-B872-305FE63F1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2970213"/>
            <a:ext cx="4565651" cy="31257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Значимая роль в формировании культуры межнациональных отношений принадлежит народному танцу.</a:t>
            </a:r>
          </a:p>
          <a:p>
            <a:pPr>
              <a:lnSpc>
                <a:spcPct val="95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танцевальная культура – это целый образовательный процесс, который направлен на изучение, как духовной, так и материальной культуры народов. </a:t>
            </a:r>
          </a:p>
          <a:p>
            <a:pPr>
              <a:lnSpc>
                <a:spcPct val="95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655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48D00C-9C85-0837-FD3F-4BAF089E0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2970222"/>
            <a:ext cx="4512857" cy="31288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академический ансамбль народного танца имени Игоря Моисеева – первый в мире профессиональный хореографический коллектив, созданный в 1937-м году великим хореографом ХХ века Игорем Моисеевым.</a:t>
            </a:r>
          </a:p>
          <a:p>
            <a:pPr>
              <a:lnSpc>
                <a:spcPct val="95000"/>
              </a:lnSpc>
            </a:pPr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Ансамбль Игоря Моисеева внёс выдающийся вклад в дело сближения народов, в дело мира, в то, что мы называем художественной цивилизацией.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Танец,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C993FE6-A15F-D698-DBAA-E82F0F8C7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214" y="1287539"/>
            <a:ext cx="4759260" cy="26770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950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анцы, Танец, спор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3154895D-663B-90BE-58ED-C655E08504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r="18955" b="-2"/>
          <a:stretch/>
        </p:blipFill>
        <p:spPr>
          <a:xfrm>
            <a:off x="762000" y="758952"/>
            <a:ext cx="3890922" cy="534009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D387452-BEBB-78FE-BAB5-9C23201EC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874" y="2970222"/>
            <a:ext cx="5250030" cy="2610771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ru-RU" sz="18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Балет Игоря Моисеева первым выстроил культурные мосты между СССР, странами Европы, Азии, Африки, северной и южной Америки, Австралии!</a:t>
            </a:r>
          </a:p>
          <a:p>
            <a:pPr>
              <a:lnSpc>
                <a:spcPct val="95000"/>
              </a:lnSpc>
            </a:pPr>
            <a:r>
              <a:rPr lang="ru-RU" sz="18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Ансамбль называют дипломатом от культуры: он говорит на международном языке, понятном каждому – языке танца Игоря Моисеева!</a:t>
            </a:r>
            <a:br>
              <a:rPr lang="ru-RU" sz="1800"/>
            </a:br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1562881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2D4BAAE-FDF4-4778-4650-E8DF1CD5F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893326"/>
            <a:ext cx="4089779" cy="3202674"/>
          </a:xfrm>
        </p:spPr>
        <p:txBody>
          <a:bodyPr anchor="t">
            <a:normAutofit/>
          </a:bodyPr>
          <a:lstStyle/>
          <a:p>
            <a:pPr>
              <a:lnSpc>
                <a:spcPct val="95000"/>
              </a:lnSpc>
            </a:pPr>
            <a:r>
              <a:rPr lang="ru-RU" sz="22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программу концертов включены хореографические шедевры Игоря Моисеева, воссоздающие, как по отпечатку пальца, портреты разных народов, их культуры, обычаи, традиции.</a:t>
            </a:r>
          </a:p>
          <a:p>
            <a:pPr>
              <a:lnSpc>
                <a:spcPct val="95000"/>
              </a:lnSpc>
            </a:pPr>
            <a:endParaRPr lang="ru-RU" sz="2200">
              <a:latin typeface="PT Sans" panose="020B0503020203020204" pitchFamily="34" charset="-52"/>
            </a:endParaRPr>
          </a:p>
          <a:p>
            <a:pPr>
              <a:lnSpc>
                <a:spcPct val="95000"/>
              </a:lnSpc>
            </a:pPr>
            <a:endParaRPr lang="ru-RU" sz="2200"/>
          </a:p>
        </p:txBody>
      </p:sp>
      <p:pic>
        <p:nvPicPr>
          <p:cNvPr id="6" name="Рисунок 5" descr="Изображение выглядит как спорт, танцор, танцы, Танец&#10;&#10;Автоматически созданное описание">
            <a:extLst>
              <a:ext uri="{FF2B5EF4-FFF2-40B4-BE49-F238E27FC236}">
                <a16:creationId xmlns:a16="http://schemas.microsoft.com/office/drawing/2014/main" id="{6C81AB94-E2EA-BFA3-CAB3-50023C3C6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77" y="2394653"/>
            <a:ext cx="5026924" cy="282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BF595AA-8F66-C195-9A33-6A90DF355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166" y="1897602"/>
            <a:ext cx="4492533" cy="414809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200" b="1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концерта: «Танцы народов мира»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отделение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танец «Лето»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Танец казанских татар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Эстонский танец «Полька через ножку»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Аджарский танец «Хоруми»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Сюита молдавских танцев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Старинная городская кадриль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флотской сюиты «День на корабле», «Яблочко»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отделение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Танец бессарабских цыган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Сюита греческих танцев «Сиртаки»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Корейский танец «</a:t>
            </a:r>
            <a:r>
              <a:rPr lang="ru-RU" sz="1200" b="0" i="0" dirty="0" err="1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Санчонга</a:t>
            </a: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Сюита мексиканских </a:t>
            </a:r>
            <a:r>
              <a:rPr lang="ru-RU" sz="1200" b="0" i="0" dirty="0" err="1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танцевь«Сапатео</a:t>
            </a: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200" b="0" i="0" dirty="0" err="1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Авалюлько</a:t>
            </a: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Танец Аргентинских пастухов «Гаучо»</a:t>
            </a:r>
            <a:br>
              <a:rPr lang="ru-RU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Украинский танец «Гопак»</a:t>
            </a:r>
            <a:endParaRPr lang="ru-RU" sz="1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64AE0D-4842-FBA4-5A93-CD1E5196481F}"/>
              </a:ext>
            </a:extLst>
          </p:cNvPr>
          <p:cNvSpPr txBox="1"/>
          <p:nvPr/>
        </p:nvSpPr>
        <p:spPr>
          <a:xfrm>
            <a:off x="1272466" y="745724"/>
            <a:ext cx="9509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выглядит программа одного из концертов, который был посвящен танцам народов мира</a:t>
            </a:r>
          </a:p>
        </p:txBody>
      </p:sp>
      <p:pic>
        <p:nvPicPr>
          <p:cNvPr id="8" name="Рисунок 7" descr="Изображение выглядит как человек, одежда, спорт, танцор&#10;&#10;Автоматически созданное описание">
            <a:extLst>
              <a:ext uri="{FF2B5EF4-FFF2-40B4-BE49-F238E27FC236}">
                <a16:creationId xmlns:a16="http://schemas.microsoft.com/office/drawing/2014/main" id="{605ECB46-7812-1B4E-0497-D62187611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0" y="2705878"/>
            <a:ext cx="5586553" cy="37229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44871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</TotalTime>
  <Words>445</Words>
  <Application>Microsoft Office PowerPoint</Application>
  <PresentationFormat>Широкоэкранный</PresentationFormat>
  <Paragraphs>23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PT Sans</vt:lpstr>
      <vt:lpstr>Times New Roman</vt:lpstr>
      <vt:lpstr>Trebuchet MS</vt:lpstr>
      <vt:lpstr>Wingdings 3</vt:lpstr>
      <vt:lpstr>Аспект</vt:lpstr>
      <vt:lpstr>Национальные особенности танцев народов мира  на примере  ГААНТ им. И. Моисеева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Национальные особенности танцев народов мира на примере ГААНТ им. И. Моисеева</dc:title>
  <dc:creator>2</dc:creator>
  <cp:lastModifiedBy>2</cp:lastModifiedBy>
  <cp:revision>11</cp:revision>
  <dcterms:created xsi:type="dcterms:W3CDTF">2023-10-17T13:35:46Z</dcterms:created>
  <dcterms:modified xsi:type="dcterms:W3CDTF">2023-10-18T08:57:56Z</dcterms:modified>
</cp:coreProperties>
</file>