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57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99A6-F7E7-40B2-B81A-0015B79E9E20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F022-9680-4B00-BDF5-F484848C4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2702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99A6-F7E7-40B2-B81A-0015B79E9E20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F022-9680-4B00-BDF5-F484848C4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862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99A6-F7E7-40B2-B81A-0015B79E9E20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F022-9680-4B00-BDF5-F484848C4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157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99A6-F7E7-40B2-B81A-0015B79E9E20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F022-9680-4B00-BDF5-F484848C4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929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99A6-F7E7-40B2-B81A-0015B79E9E20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F022-9680-4B00-BDF5-F484848C4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24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99A6-F7E7-40B2-B81A-0015B79E9E20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F022-9680-4B00-BDF5-F484848C4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637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99A6-F7E7-40B2-B81A-0015B79E9E20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F022-9680-4B00-BDF5-F484848C4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347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99A6-F7E7-40B2-B81A-0015B79E9E20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F022-9680-4B00-BDF5-F484848C4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995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99A6-F7E7-40B2-B81A-0015B79E9E20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F022-9680-4B00-BDF5-F484848C4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890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99A6-F7E7-40B2-B81A-0015B79E9E20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F022-9680-4B00-BDF5-F484848C4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723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999A6-F7E7-40B2-B81A-0015B79E9E20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F022-9680-4B00-BDF5-F484848C4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689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999A6-F7E7-40B2-B81A-0015B79E9E20}" type="datetimeFigureOut">
              <a:rPr lang="ru-RU" smtClean="0"/>
              <a:t>19.10.2023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3F022-9680-4B00-BDF5-F484848C4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7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5233" y="5542384"/>
            <a:ext cx="51225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ПОДГОТОВИЛА</a:t>
            </a:r>
          </a:p>
          <a:p>
            <a:r>
              <a:rPr lang="ru-RU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ПРЕПОДАВАТЕЛЬ ДШИ №12 г. ВОРОНЕЖ</a:t>
            </a:r>
          </a:p>
          <a:p>
            <a:r>
              <a:rPr lang="ru-RU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КРАСАВИНА СВЕТЛАНА СТЕПАНОВНА</a:t>
            </a:r>
          </a:p>
        </p:txBody>
      </p:sp>
      <p:pic>
        <p:nvPicPr>
          <p:cNvPr id="4" name="Журавли - Марк Бернес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80140" y="58561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39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0413" y="494521"/>
            <a:ext cx="11709918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    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благородные птицы не случайно стали символом важного памятного дня для многих стран и народов мира.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Впервые Праздник белых журавлей отметили в августе 1986 года в 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Дагестане — тогда он был приурочен к открытию первого монумента с изображением журавлей, посвященного Великой Отечественной войне.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Со временем традиция отмечать эту памятную дату перекочевала в другие регионы страны и за ее пределы. А в 2009 году ЮНЕСКО официально зарегистрировала Праздник белых журавлей в международном календаре памятных дат и назначила число празднования — 22 октября.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Журавль во многих народных легендах и сказаниях символизирует благополучие и мир. Там, где эта птица – свет, добро, надежда на прекрасное будущее. В японском эпосе журавль ассоциируется с долголетием и обеспеченной жизнью, а для китайцев это – символ вечной жизни. В африканских странах журавля считают посланником богов человечеству. В России журавли стали символом бессмертия души.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7200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98579" y="438539"/>
            <a:ext cx="11803225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появления Праздника белых журавлей тесно связана с самой историей песни. Стихотворение «Журавли» Расул Гамзатов написал под впечатлением посещения известного памятника белым журавлям в Хиросиме, и рассказа о хиросимской девочке - жертве последствий ядерной бомбардировки, которая умерла, не успев вырезать из бумаги тысячу журавликов.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«Увидев в Хиросиме проект памятника простой японской девочке с журавлем в руках, узнав ее историю, я испытал глубокое волнение, которое вылилось потом в стихи. Девочка лежала в госпитале и должна была вырезать из бумаги тысячу журавлей в надежде на выздоровление, но не успела – скончалась.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Случилось так, что, когда я стоял в толпе в центре человеческого горя, в небе появились вдруг настоящие журавли»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вспоминает Р. Гамзатов.</a:t>
            </a:r>
          </a:p>
        </p:txBody>
      </p:sp>
    </p:spTree>
    <p:extLst>
      <p:ext uri="{BB962C8B-B14F-4D97-AF65-F5344CB8AC3E}">
        <p14:creationId xmlns:p14="http://schemas.microsoft.com/office/powerpoint/2010/main" val="37609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14605" y="429208"/>
            <a:ext cx="1160728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на город сбросили атомную бомбу, Садако было всего два года.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 ее проживала в нескольких километрах от места трагедии и потому не пострадала. Но через десять лет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эхо ядерного взрыва достигло стен их дома.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Отравленные радиацией воздух, вода,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земля отняли жизненные силы Садако,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она заболела тяжелой лучевой болезнью.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Девочка не оставляла  надежды на исцеление.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Японии существует обычай: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сделаешь тысячу белых журавликов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бумаги – исполнится твоя заветная мечта.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госпитале она вырезала из бумаги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журавликов, веря в легенду, что, когда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будет тысяча штук, наступит выздоровление.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90"/>
          <a:stretch/>
        </p:blipFill>
        <p:spPr>
          <a:xfrm>
            <a:off x="7501812" y="2175331"/>
            <a:ext cx="4161453" cy="370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555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682343" y="746449"/>
            <a:ext cx="6120882" cy="50731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350"/>
              </a:spcAft>
            </a:pP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Вырезать птичьи фигурки ей помогали одноклассники и многие другие люди. Мечта Садако стала мечтой тысяч людей. Но болезнь оказалась сильнее. Чуда не произошло. Садако умерла 25 октября 1955 года…</a:t>
            </a:r>
          </a:p>
          <a:p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До сих пор дети из разных стан мира присылают тысячи журавликов в мемориал Мира в Хиросиме с надеждой на мир. И этих журавликов складывают в большие стеклянные ящики, стоящие вокруг памятника Садако.</a:t>
            </a:r>
            <a:br>
              <a:rPr lang="ru-RU" sz="24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32"/>
          <a:stretch/>
        </p:blipFill>
        <p:spPr>
          <a:xfrm>
            <a:off x="522902" y="233265"/>
            <a:ext cx="4366339" cy="643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18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9249" y="289249"/>
            <a:ext cx="4469363" cy="6122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Именно эти стихи, положенные на музыку Яна Френкеля стали песней-реквиемом, гимном памяти, погибшим во время Великой Отечественной войны солдатам, которых авторы сравнивали с клином летящих журавлей, а впоследствии - и жертвам терроризма, Чернобыльской катастрофы, военных конфликтов.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в сегодняшние непростые времена песня, как никогда, значима для всего мира.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638" y="793102"/>
            <a:ext cx="6810570" cy="491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338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86613" y="289249"/>
            <a:ext cx="99650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зарождением праздника в разных городах начали устанавливать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«журавлиные памятники».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 настоящее время насчитывается более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двух десятков подобных мемориалов в России </a:t>
            </a:r>
          </a:p>
          <a:p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за ее пределами.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172" y="2113718"/>
            <a:ext cx="2728206" cy="20027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43" t="28265"/>
          <a:stretch/>
        </p:blipFill>
        <p:spPr>
          <a:xfrm>
            <a:off x="5937499" y="1973896"/>
            <a:ext cx="1910012" cy="17761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9050" y="782855"/>
            <a:ext cx="3508212" cy="52218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74" t="5502" r="25402"/>
          <a:stretch/>
        </p:blipFill>
        <p:spPr>
          <a:xfrm>
            <a:off x="383213" y="2592435"/>
            <a:ext cx="2766493" cy="37575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7" t="4999" r="14325" b="21962"/>
          <a:stretch/>
        </p:blipFill>
        <p:spPr>
          <a:xfrm>
            <a:off x="4253016" y="4161002"/>
            <a:ext cx="3210343" cy="246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029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5943" y="130629"/>
            <a:ext cx="11765902" cy="16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Праздник белых журавлей призван укреплять дружеские отношения между народами многонациональной России. Ежегодно 22 октября огромное количество людей несут цветы к мемориалам и могилам погибших воинов и благодарят за мирное небо над головой. 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196" y="2052735"/>
            <a:ext cx="7735333" cy="435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057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403"/>
            <a:ext cx="12192000" cy="684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4371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607</Words>
  <Application>Microsoft Office PowerPoint</Application>
  <PresentationFormat>Широкоэкранный</PresentationFormat>
  <Paragraphs>40</Paragraphs>
  <Slides>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2</cp:lastModifiedBy>
  <cp:revision>20</cp:revision>
  <dcterms:created xsi:type="dcterms:W3CDTF">2023-10-13T20:36:22Z</dcterms:created>
  <dcterms:modified xsi:type="dcterms:W3CDTF">2023-10-19T06:54:29Z</dcterms:modified>
</cp:coreProperties>
</file>