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4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5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B96DD-B9F1-42D4-A3DC-53582F26C03F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551F596-302A-41F3-A4D1-D81F7FB6C7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1453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B96DD-B9F1-42D4-A3DC-53582F26C03F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551F596-302A-41F3-A4D1-D81F7FB6C7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1928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B96DD-B9F1-42D4-A3DC-53582F26C03F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551F596-302A-41F3-A4D1-D81F7FB6C76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974241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B96DD-B9F1-42D4-A3DC-53582F26C03F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551F596-302A-41F3-A4D1-D81F7FB6C7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6152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B96DD-B9F1-42D4-A3DC-53582F26C03F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551F596-302A-41F3-A4D1-D81F7FB6C766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196788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B96DD-B9F1-42D4-A3DC-53582F26C03F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551F596-302A-41F3-A4D1-D81F7FB6C7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52077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B96DD-B9F1-42D4-A3DC-53582F26C03F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1F596-302A-41F3-A4D1-D81F7FB6C7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7381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B96DD-B9F1-42D4-A3DC-53582F26C03F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1F596-302A-41F3-A4D1-D81F7FB6C7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676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B96DD-B9F1-42D4-A3DC-53582F26C03F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1F596-302A-41F3-A4D1-D81F7FB6C7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305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B96DD-B9F1-42D4-A3DC-53582F26C03F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551F596-302A-41F3-A4D1-D81F7FB6C7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0640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B96DD-B9F1-42D4-A3DC-53582F26C03F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551F596-302A-41F3-A4D1-D81F7FB6C7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580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B96DD-B9F1-42D4-A3DC-53582F26C03F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551F596-302A-41F3-A4D1-D81F7FB6C7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90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B96DD-B9F1-42D4-A3DC-53582F26C03F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1F596-302A-41F3-A4D1-D81F7FB6C7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124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B96DD-B9F1-42D4-A3DC-53582F26C03F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1F596-302A-41F3-A4D1-D81F7FB6C7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0996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B96DD-B9F1-42D4-A3DC-53582F26C03F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1F596-302A-41F3-A4D1-D81F7FB6C7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069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B96DD-B9F1-42D4-A3DC-53582F26C03F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551F596-302A-41F3-A4D1-D81F7FB6C7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066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3B96DD-B9F1-42D4-A3DC-53582F26C03F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551F596-302A-41F3-A4D1-D81F7FB6C7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0634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7249" y="242596"/>
            <a:ext cx="4357363" cy="4329404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4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«Я пытался </a:t>
            </a:r>
            <a:r>
              <a:rPr lang="en-US" sz="4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4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сделать </a:t>
            </a:r>
            <a:r>
              <a:rPr lang="en-US" sz="4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4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невозможное </a:t>
            </a:r>
            <a:r>
              <a:rPr lang="ru-RU" sz="44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— нарисовать сам свет</a:t>
            </a:r>
            <a:r>
              <a:rPr lang="ru-RU" sz="4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  <a:r>
              <a:rPr lang="en-US" sz="4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4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Клод Оскар Моне</a:t>
            </a:r>
            <a:endParaRPr lang="ru-RU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401" y="242596"/>
            <a:ext cx="4284672" cy="6195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037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22106" y="503853"/>
            <a:ext cx="9993086" cy="5810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14 ноября 1840 года родился Клод Оскар Моне - французский художник, один из основателей импрессионизма, прошедший долгий путь от гонений, насмешек и нищеты до всемирного признания. Полотна французского живописца не спутаешь ни с кем.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400" b="1" dirty="0" smtClean="0">
              <a:solidFill>
                <a:schemeClr val="accent5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Невозможно представить, что автор картины "Впечатление. Восход солнца" (именно эта картина, показанная на первой выставке импрессионистов в 1874 году, дала название целому направлению в искусстве), в детстве не очень-то любил рисовать пейзажи и ходить на пленэры. А вот карикатурист он был превосходный! Хорошо, что художник </a:t>
            </a:r>
            <a:r>
              <a:rPr lang="ru-RU" sz="2400" b="1" i="1" dirty="0" err="1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Эжен</a:t>
            </a:r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Буден, чьи работы выставлялись в том же Салоне, что и карикатуры Моне, оказался настойчивым, уговаривая Моне заняться рисованием на пленэре, и через полгода Клод сдался. Буден стал первым, кто открыл Моне мир света, воздуха и природы. </a:t>
            </a:r>
            <a:endParaRPr lang="ru-RU" sz="2400" b="1" dirty="0">
              <a:solidFill>
                <a:schemeClr val="accent5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9903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629" y="298591"/>
            <a:ext cx="7147248" cy="555728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09934" y="6186196"/>
            <a:ext cx="5150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Клод Моне. Впечатление. Восход солнца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3490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8914" y="447869"/>
            <a:ext cx="5915608" cy="6173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</a:pP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</a:t>
            </a:r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Слава пришла к Клоду Моне далеко не сразу. Много лет он провел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крайней бедности и лишениях. Парижский Салон не принимал новаторские работы молодых авторов, и продаж почти не было.</a:t>
            </a:r>
            <a:endParaRPr lang="ru-RU" sz="2400" b="1" i="1" dirty="0" smtClean="0">
              <a:solidFill>
                <a:schemeClr val="accent5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В импрессионистической манере Клод Моне передает неодинаковую освещенность в зависимости от погоды, времени суток и года, используя для каждого состояния свою тональность палитры. Для описания картин великого импрессиониста трудно подобрать слова, их нужно чувствовать и понимать.</a:t>
            </a:r>
            <a:endParaRPr lang="ru-RU" sz="2400" b="1" i="1" dirty="0">
              <a:solidFill>
                <a:schemeClr val="accent5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31" y="363894"/>
            <a:ext cx="4757274" cy="590627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62269" y="6372808"/>
            <a:ext cx="4449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Клод Моне. Женщина с зонтиком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554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92" y="226257"/>
            <a:ext cx="5454955" cy="442971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543" y="1062820"/>
            <a:ext cx="5337110" cy="435641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41992" y="4851918"/>
            <a:ext cx="54549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Клод Мане. Утро на Сене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39543" y="5551714"/>
            <a:ext cx="5337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Клод Моне. Река Сена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15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218" y="1166326"/>
            <a:ext cx="5499161" cy="49067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1218" y="6167535"/>
            <a:ext cx="2024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Клод Моне. Лето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921" y="251926"/>
            <a:ext cx="5906366" cy="452534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86196" y="5047861"/>
            <a:ext cx="5756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Клод Моне. Чтение  в саду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09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2188" y="251927"/>
            <a:ext cx="10347649" cy="2858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Художник прожил долгую жизнь, перенес две операции на глазах, после которых изменилось его </a:t>
            </a:r>
            <a:r>
              <a:rPr lang="ru-RU" sz="24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цветовосприятие</a:t>
            </a:r>
            <a:r>
              <a:rPr lang="ru-RU" sz="24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Ультрафиолет он стал видеть в лиловом или голубом цвете. Это видно по его картинам, написанным после операции. В этот период большую часть времени он проводит в саду, создавая на своих полотнах таинственный мир воды и растений. Знаменитая серия его последних панно представлена разнообразными прудами с кувшинками и другими водными растениями.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506" y="3193341"/>
            <a:ext cx="7053943" cy="329532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36506" y="6488668"/>
            <a:ext cx="7156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Клод Моне. Водяные лилии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925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33" y="187402"/>
            <a:ext cx="5374433" cy="521502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0532" y="1679510"/>
            <a:ext cx="6225213" cy="419877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93425" y="5402424"/>
            <a:ext cx="5126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Клод Моне. Водяные лилии и японский мостик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46551" y="5878286"/>
            <a:ext cx="5547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Клод Моне. Пейзаж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6120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0180" y="242596"/>
            <a:ext cx="10422293" cy="1034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Художник, плодотворно работавший до глубокой старости, оставил больше тысячи произведений. </a:t>
            </a: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Картины Клода Моне восхищали современников чистотой красок, а его пейзажи и                              сейчас кажутся живыми и мерцающими.</a:t>
            </a:r>
            <a:endParaRPr lang="ru-RU" b="1" dirty="0">
              <a:solidFill>
                <a:schemeClr val="accent5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76" y="1663806"/>
            <a:ext cx="5626360" cy="413537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609" y="1085633"/>
            <a:ext cx="5697591" cy="420482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7976" y="5952931"/>
            <a:ext cx="5626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Клод Моне. Дом рыбака в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Варенгвиле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9609" y="5411755"/>
            <a:ext cx="5762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Клод Моне. Поле маков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6991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73</TotalTime>
  <Words>382</Words>
  <Application>Microsoft Office PowerPoint</Application>
  <PresentationFormat>Широкоэкранный</PresentationFormat>
  <Paragraphs>20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Century Gothic</vt:lpstr>
      <vt:lpstr>Times New Roman</vt:lpstr>
      <vt:lpstr>Wingdings 3</vt:lpstr>
      <vt:lpstr>Легкий дым</vt:lpstr>
      <vt:lpstr>«Я пытался  сделать  невозможное — нарисовать сам свет».                             Клод Оскар Моне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«Я пытался  сделать  невозможное — нарисовать сам свет».                             Клод Оскар Моне</dc:title>
  <dc:creator>user</dc:creator>
  <cp:lastModifiedBy>user</cp:lastModifiedBy>
  <cp:revision>9</cp:revision>
  <dcterms:created xsi:type="dcterms:W3CDTF">2021-11-14T17:41:45Z</dcterms:created>
  <dcterms:modified xsi:type="dcterms:W3CDTF">2021-11-14T18:55:30Z</dcterms:modified>
</cp:coreProperties>
</file>