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57" r:id="rId3"/>
    <p:sldId id="258" r:id="rId4"/>
    <p:sldId id="260" r:id="rId5"/>
    <p:sldId id="262" r:id="rId6"/>
    <p:sldId id="264" r:id="rId7"/>
    <p:sldId id="265" r:id="rId8"/>
    <p:sldId id="267" r:id="rId9"/>
    <p:sldId id="268" r:id="rId10"/>
    <p:sldId id="269" r:id="rId11"/>
    <p:sldId id="272" r:id="rId12"/>
    <p:sldId id="273" r:id="rId13"/>
    <p:sldId id="274" r:id="rId14"/>
    <p:sldId id="275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605EB2-D2C0-44D0-937C-9A19F371DEA2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A4DCA7-BB6A-4372-A902-EE59A5448F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4301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A4DCA7-BB6A-4372-A902-EE59A5448FC7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24030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50F04DC1-7842-44BD-A712-83E73346FF70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7D5F30F0-627B-4297-B21A-8F0EE5C06C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04DC1-7842-44BD-A712-83E73346FF70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F30F0-627B-4297-B21A-8F0EE5C06C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04DC1-7842-44BD-A712-83E73346FF70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F30F0-627B-4297-B21A-8F0EE5C06C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50F04DC1-7842-44BD-A712-83E73346FF70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F30F0-627B-4297-B21A-8F0EE5C06C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50F04DC1-7842-44BD-A712-83E73346FF70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7D5F30F0-627B-4297-B21A-8F0EE5C06C73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0F04DC1-7842-44BD-A712-83E73346FF70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D5F30F0-627B-4297-B21A-8F0EE5C06C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50F04DC1-7842-44BD-A712-83E73346FF70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7D5F30F0-627B-4297-B21A-8F0EE5C06C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04DC1-7842-44BD-A712-83E73346FF70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F30F0-627B-4297-B21A-8F0EE5C06C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0F04DC1-7842-44BD-A712-83E73346FF70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D5F30F0-627B-4297-B21A-8F0EE5C06C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50F04DC1-7842-44BD-A712-83E73346FF70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7D5F30F0-627B-4297-B21A-8F0EE5C06C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50F04DC1-7842-44BD-A712-83E73346FF70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7D5F30F0-627B-4297-B21A-8F0EE5C06C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50F04DC1-7842-44BD-A712-83E73346FF70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7D5F30F0-627B-4297-B21A-8F0EE5C06C7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500042"/>
            <a:ext cx="7772400" cy="1012823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Улица имени Героя.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9552" y="1509943"/>
            <a:ext cx="828680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Посвящается 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Герою Социалистического Труда, 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Заслуженному агроному РСФСР, 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Почетному гражданину с.Подгорное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Дмитрию Петровичу Горину.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483365" y="5013176"/>
            <a:ext cx="44811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Выполнила уч-ся отделения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«Декоративно-прикладного творчества»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Кузнецова Евгения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преподаватель Кашежева А.В.</a:t>
            </a:r>
          </a:p>
        </p:txBody>
      </p:sp>
      <p:pic>
        <p:nvPicPr>
          <p:cNvPr id="1026" name="Picture 2" descr="C:\Users\Вова\Desktop\Zol_zvezda_geroyaST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0100" y="4429132"/>
            <a:ext cx="2000264" cy="172001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E:\история (2\IMG_0005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0100" y="214290"/>
            <a:ext cx="2912569" cy="4000528"/>
          </a:xfrm>
          <a:prstGeom prst="rect">
            <a:avLst/>
          </a:prstGeom>
          <a:noFill/>
        </p:spPr>
      </p:pic>
      <p:pic>
        <p:nvPicPr>
          <p:cNvPr id="7171" name="Picture 3" descr="E:\история (2\IMG_0006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6314" y="214290"/>
            <a:ext cx="2868052" cy="400052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57158" y="4714884"/>
            <a:ext cx="850112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Дмитрий Петрович защитил диссертацию и стал кандидатом сельскохозяйственных наук. Распространяя опыт своего хозяйства, он издал несколько книг: «О выращивании гороха», «Использование неудобных земель», «Эксперимент. Агротехника. Экономика».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Ему было присвоено почетное звание Заслуженного агронома РСФСР в 1968г.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история (\IMG_001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14942" y="357166"/>
            <a:ext cx="3714776" cy="2352783"/>
          </a:xfrm>
          <a:prstGeom prst="rect">
            <a:avLst/>
          </a:prstGeom>
          <a:noFill/>
        </p:spPr>
      </p:pic>
      <p:pic>
        <p:nvPicPr>
          <p:cNvPr id="1027" name="Picture 3" descr="E:\история (\IMG_0006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00232" y="3429000"/>
            <a:ext cx="4786346" cy="3127456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14282" y="857232"/>
            <a:ext cx="478634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Слава о колхозе «Подгорное» шагнула далеко за пределы Воронежской области. Хозяйство это было известно во многих уголках страны, и даже за рубежом.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За опытом хозяйствования в наш колхоз приезжали гости из Чехословакии, Польши, Германии.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история (2\IMG_000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57356" y="142852"/>
            <a:ext cx="4714908" cy="2802853"/>
          </a:xfrm>
          <a:prstGeom prst="rect">
            <a:avLst/>
          </a:prstGeom>
          <a:noFill/>
        </p:spPr>
      </p:pic>
      <p:pic>
        <p:nvPicPr>
          <p:cNvPr id="2051" name="Picture 3" descr="E:\история (2\IMG_0036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6314" y="3500438"/>
            <a:ext cx="3929090" cy="2592919"/>
          </a:xfrm>
          <a:prstGeom prst="rect">
            <a:avLst/>
          </a:prstGeom>
          <a:noFill/>
        </p:spPr>
      </p:pic>
      <p:pic>
        <p:nvPicPr>
          <p:cNvPr id="2052" name="Picture 4" descr="E:\история (2\Безымянный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7179" y="3500438"/>
            <a:ext cx="4040507" cy="257176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500298" y="3071810"/>
            <a:ext cx="40719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Дмитрий Петрович с супругой.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8589" y="6075290"/>
            <a:ext cx="43576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Улица, на которой жил Д.П. Горин, 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теперь названа в его честь.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96656" y="6178029"/>
            <a:ext cx="3308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Дом, в котором жил Д.П. Горин.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E:\история (2\IMG_0027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5616" y="3861048"/>
            <a:ext cx="3357586" cy="2601478"/>
          </a:xfrm>
          <a:prstGeom prst="rect">
            <a:avLst/>
          </a:prstGeom>
          <a:noFill/>
        </p:spPr>
      </p:pic>
      <p:pic>
        <p:nvPicPr>
          <p:cNvPr id="3075" name="Picture 3" descr="E:\история (2\IMG_003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52071" y="2492896"/>
            <a:ext cx="2834771" cy="4160837"/>
          </a:xfrm>
          <a:prstGeom prst="rect">
            <a:avLst/>
          </a:prstGeom>
          <a:noFill/>
        </p:spPr>
      </p:pic>
      <p:pic>
        <p:nvPicPr>
          <p:cNvPr id="3076" name="Picture 4" descr="E:\история (\IMG_0007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034" y="285728"/>
            <a:ext cx="5303843" cy="326036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143636" y="357166"/>
            <a:ext cx="26432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колхозных полях.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E:\история (\IMG_0023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563888" y="116632"/>
            <a:ext cx="5357850" cy="3300601"/>
          </a:xfrm>
          <a:prstGeom prst="rect">
            <a:avLst/>
          </a:prstGeom>
          <a:noFill/>
        </p:spPr>
      </p:pic>
      <p:pic>
        <p:nvPicPr>
          <p:cNvPr id="4100" name="Picture 4" descr="E:\история (\IMG_0021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067944" y="3595909"/>
            <a:ext cx="4635049" cy="2952329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85720" y="1285860"/>
            <a:ext cx="30003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Дмитрий Петрович ведет собрание среди колхозников в поле и в правлении колхоза.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1" name="Picture 5" descr="E:\история (\IMG_0024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20" y="3284984"/>
            <a:ext cx="3425733" cy="21431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95536" y="548680"/>
            <a:ext cx="374441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Дмитрий Петрович родился в селе Красное Новохоперского района Воронежской области  в 1907г.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Семья была большой и бедной, в ней было шестеро детей. С ранних лет он познал тяжкий труд земледельца.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Дмитрий хорошо учился, и в семье решили, что он будет учиться дальше в техникуме. В 1928 году Дмитрий закончил сельхозтехникум с отличием, затем был призван в армию.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После службы поступил в Московскую сельскохозяйственную академию им. Тимирязева.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E:\история (2\IMG_001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4008" y="620688"/>
            <a:ext cx="3692612" cy="50006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85720" y="1142984"/>
            <a:ext cx="3071834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1941 году началась Великая Отечественная война, и Дмитрий Петрович отправился на фронт в звании офицера. Был ранен. После лечения в госпитале снова отправился на фронт.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Командовал батареей, был награжден орденом Красной Звезды и медалью «За боевые заслуги».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После войны работал в Калачеевском, Павловском районах Воронежской области, и преподавал в Воронежском СХИ.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Вова\Desktop\2254_753909416_big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00430" y="1357298"/>
            <a:ext cx="5217383" cy="35719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история (\IMG_0016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71802" y="214290"/>
            <a:ext cx="5907710" cy="3875102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14282" y="4286256"/>
            <a:ext cx="87154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В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1955 году Горин Дмитрий Петрович был направлен на работу в отстающее хозяйство колхоз «Подгорное».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Благодаря его неутомимому, кропотливому и повседневному труду колхоз завоевал высокую славу.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E:\история (\IMG_0035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83768" y="2204864"/>
            <a:ext cx="6046787" cy="3840163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42843" y="1000108"/>
            <a:ext cx="87477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Этот человек смог сделать из бедного колхоза колхоз – миллионер.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Дмитрий Петрович делал упор на многоотраслевое хозяйство: животноводство, овощеводства, садоводство, птицеводство, в колхозе даже выращивали арбузы.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E:\история (\IMG_0014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59632" y="476672"/>
            <a:ext cx="5311030" cy="4022730"/>
          </a:xfrm>
          <a:prstGeom prst="rect">
            <a:avLst/>
          </a:prstGeom>
          <a:noFill/>
        </p:spPr>
      </p:pic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539552" y="4725144"/>
            <a:ext cx="874963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Устойчивые, высокие урожаи овощных и кормовых культур возможны стали благодаря применению на всех участках производства достижений передового сельского хозяйства, науки и практики.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622858" y="1594481"/>
            <a:ext cx="3786182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Проводя научную работу в колхозе, Дмитрий Петрович защитил диссертацию и стал кандидатом сельскохозяйственных наук.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E:\история (2\IMG_000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9124" y="428604"/>
            <a:ext cx="3854844" cy="2643205"/>
          </a:xfrm>
          <a:prstGeom prst="rect">
            <a:avLst/>
          </a:prstGeom>
          <a:noFill/>
        </p:spPr>
      </p:pic>
      <p:pic>
        <p:nvPicPr>
          <p:cNvPr id="1027" name="Picture 3" descr="E:\история (2\IMG_0004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57290" y="3643314"/>
            <a:ext cx="6702113" cy="243840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E:\история (2\IMG_0007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1560" y="3789040"/>
            <a:ext cx="5256584" cy="2520280"/>
          </a:xfrm>
          <a:prstGeom prst="rect">
            <a:avLst/>
          </a:prstGeom>
          <a:noFill/>
        </p:spPr>
      </p:pic>
      <p:pic>
        <p:nvPicPr>
          <p:cNvPr id="3074" name="Picture 2" descr="E:\история (2\IMG_0029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067944" y="332656"/>
            <a:ext cx="4608513" cy="3096344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827584" y="1124744"/>
            <a:ext cx="307183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Дмитрий Петрович Горин на встрече с учащимися и учителями Подгоренской средней школы, которая была построена при его непосредственном участии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1965г.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E:\история (2\Без имени5е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29058" y="3571876"/>
            <a:ext cx="4000528" cy="2937265"/>
          </a:xfrm>
          <a:prstGeom prst="rect">
            <a:avLst/>
          </a:prstGeom>
          <a:noFill/>
        </p:spPr>
      </p:pic>
      <p:pic>
        <p:nvPicPr>
          <p:cNvPr id="6147" name="Picture 3" descr="E:\история (2\IMG_001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5616" y="3571876"/>
            <a:ext cx="2156661" cy="3000396"/>
          </a:xfrm>
          <a:prstGeom prst="rect">
            <a:avLst/>
          </a:prstGeom>
          <a:noFill/>
        </p:spPr>
      </p:pic>
      <p:pic>
        <p:nvPicPr>
          <p:cNvPr id="6148" name="Picture 4" descr="E:\история (2\IMG_0009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00694" y="285728"/>
            <a:ext cx="1892303" cy="3091549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755576" y="1340768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За успехи в хозяйстве уже в 1957 году он был награжден орденом Ленина,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 22 марта 1966 года ему присвоено звание Героя Социалистического Труда.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229</TotalTime>
  <Words>479</Words>
  <Application>Microsoft Office PowerPoint</Application>
  <PresentationFormat>Экран (4:3)</PresentationFormat>
  <Paragraphs>38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1" baseType="lpstr">
      <vt:lpstr>Arial</vt:lpstr>
      <vt:lpstr>Calibri</vt:lpstr>
      <vt:lpstr>Century Gothic</vt:lpstr>
      <vt:lpstr>Times New Roman</vt:lpstr>
      <vt:lpstr>Verdana</vt:lpstr>
      <vt:lpstr>Wingdings 2</vt:lpstr>
      <vt:lpstr>Яркая</vt:lpstr>
      <vt:lpstr> Улица имени Героя.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Акция. Улица именем твоим…</dc:title>
  <dc:creator>User</dc:creator>
  <cp:lastModifiedBy>User</cp:lastModifiedBy>
  <cp:revision>51</cp:revision>
  <dcterms:created xsi:type="dcterms:W3CDTF">2014-02-04T07:32:08Z</dcterms:created>
  <dcterms:modified xsi:type="dcterms:W3CDTF">2023-04-24T08:42:10Z</dcterms:modified>
</cp:coreProperties>
</file>