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7" r:id="rId8"/>
    <p:sldId id="266" r:id="rId9"/>
    <p:sldId id="265" r:id="rId10"/>
    <p:sldId id="264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76" r:id="rId20"/>
    <p:sldId id="277" r:id="rId21"/>
    <p:sldId id="282" r:id="rId22"/>
    <p:sldId id="283" r:id="rId23"/>
    <p:sldId id="280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516" autoAdjust="0"/>
  </p:normalViewPr>
  <p:slideViewPr>
    <p:cSldViewPr>
      <p:cViewPr varScale="1">
        <p:scale>
          <a:sx n="99" d="100"/>
          <a:sy n="99" d="100"/>
        </p:scale>
        <p:origin x="-19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C977B2-6B90-4717-A988-6BCC1FAC519D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DE423FB-6A58-42E2-811C-21E5B5790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6309320"/>
            <a:ext cx="4283968" cy="54868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Презентацию подготовила преподаватель ДШИ №12 Турищева Э. Ю.</a:t>
            </a:r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24474"/>
            <a:ext cx="7777253" cy="584083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8904" cy="10139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Обращаясь к нашим бойцам поэт А. Безыменский писал: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340768"/>
            <a:ext cx="3008313" cy="40694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Врага утопишь ты в Дону, сожжешь огнем, в  могилу  вгонишь!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Боец! Спасая  всю страну, ты должен отстоять Воронеж!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4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15140" y="1740270"/>
            <a:ext cx="5447859" cy="3704954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8441432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 воронежцев было не сломить! По одиночке и в составе партизанских отрядов горожане безжалостно мстили врагу.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556792"/>
            <a:ext cx="7200800" cy="511256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Воронеж оказался единственным наполовину захваченным городом , в котором ни один горожанин не согласился служить врагу!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88840"/>
            <a:ext cx="7620000" cy="432048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3244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декабря 1942 года началась операция под кодовым названием «Малый Сатурн», положивший начало изгнанию фашистов с Воронежской земли.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3488" y="1988840"/>
            <a:ext cx="7160919" cy="460851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68444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Наступлением по освобождению Воронежа командовал генерал 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Иван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Данилович Черняховский.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72816"/>
            <a:ext cx="7670800" cy="48641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 лет назад 25 января 1943 года красное знамя победы возвестило об освобождении города Воронежа!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5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16832"/>
            <a:ext cx="6387455" cy="434965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721080" cy="704664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1nTtGTL-Z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истории городов есть периоды, оставляющие глубокий след в памяти многих поколений. Эта память хранится в названиях улиц и площадей, в мемориалах и монументах Воронежа.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492896"/>
            <a:ext cx="6696744" cy="381642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Ротонда – руины от взорванной областной больницы оставлены как память о Великой Отечественной войне.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556793"/>
            <a:ext cx="7208654" cy="482453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Воронеж принял на себя первый удар немецко – фашистского наступления в начале лета 1942 г.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700808"/>
            <a:ext cx="6984776" cy="460851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И. Д. Черняховскому, который в 1943 году командовал наступательной операцией по освобождению Воронежа.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624928"/>
            <a:ext cx="5184576" cy="509163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98504" cy="6096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Самая большая братская могила героев Великой Отечественной войны в Воронеже, погибших на Чижовском плацдарме.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vorone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14486"/>
            <a:ext cx="7200800" cy="5041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Ещё один памятник, напоминающий о страшных событиях 13 июня 1942 года, когда при  бомбёжке погибло около трёхсот детей.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pamjatnik-detjam-pogibshim-13-ijunja-1942-goda-v-voronezh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022886"/>
            <a:ext cx="7560840" cy="450245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009a559620da9e19187422187eeea03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Вечная память героям, освободившим наш родной город от фашизма, и сегодня в сердцах и душах благодарных воронежцев!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a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272808" cy="489654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648" y="0"/>
            <a:ext cx="8153400" cy="6096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нещадно подвергался массированным бомбардировкам. Над Воронежем стояли чёрные клубы дыма и огненное зарево.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988840"/>
            <a:ext cx="6624736" cy="403244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8" cy="122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ночь на город обрушивались                тысячи бомб.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88840"/>
            <a:ext cx="4246240" cy="3888431"/>
          </a:xfrm>
        </p:spPr>
      </p:pic>
      <p:pic>
        <p:nvPicPr>
          <p:cNvPr id="6" name="Содержимое 5" descr="0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988840"/>
            <a:ext cx="4392488" cy="396044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648" y="0"/>
            <a:ext cx="8153400" cy="6096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жители города оставались на своих местах и героически боролись с пожарами и разрушениями.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6912767" cy="460851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Шестого июля 1942 года фашисты вошли в правобережную часть города. Развернулись упорные уличные бои.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7992888" cy="518457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648" y="0"/>
            <a:ext cx="8153400" cy="6096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подразделения закрепились в левобережной части города. Седьмого июля был образован Воронежский фронт.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43349"/>
            <a:ext cx="9144000" cy="531465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648" y="0"/>
            <a:ext cx="8153400" cy="6096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Линия фронта проходила  по территории   города. Многодневные бои переходили в рукопашные схватки за каждый дом и улицу.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7848872" cy="504056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744</TotalTime>
  <Words>368</Words>
  <Application>Microsoft Office PowerPoint</Application>
  <PresentationFormat>Экран (4:3)</PresentationFormat>
  <Paragraphs>23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За ночь на город обрушивались                тысячи бомб.</vt:lpstr>
      <vt:lpstr>Слайд 5</vt:lpstr>
      <vt:lpstr>Слайд 6</vt:lpstr>
      <vt:lpstr>Слайд 7</vt:lpstr>
      <vt:lpstr>Слайд 8</vt:lpstr>
      <vt:lpstr>Слайд 9</vt:lpstr>
      <vt:lpstr>Обращаясь к нашим бойцам поэт А. Безыменский писал: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Aleksandra</cp:lastModifiedBy>
  <cp:revision>34</cp:revision>
  <dcterms:created xsi:type="dcterms:W3CDTF">2023-01-12T09:32:21Z</dcterms:created>
  <dcterms:modified xsi:type="dcterms:W3CDTF">2023-01-24T08:50:36Z</dcterms:modified>
</cp:coreProperties>
</file>