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77" r:id="rId3"/>
    <p:sldId id="278" r:id="rId4"/>
    <p:sldId id="279" r:id="rId5"/>
    <p:sldId id="282" r:id="rId6"/>
    <p:sldId id="281" r:id="rId7"/>
    <p:sldId id="283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80" r:id="rId1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060" autoAdjust="0"/>
  </p:normalViewPr>
  <p:slideViewPr>
    <p:cSldViewPr>
      <p:cViewPr>
        <p:scale>
          <a:sx n="100" d="100"/>
          <a:sy n="100" d="100"/>
        </p:scale>
        <p:origin x="-516" y="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21225DF-29AD-443C-8CA0-889101A8D025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AD9DC6-F335-4C95-98B1-4694A17D2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16 декабря 1942 г – начало освобождения Воронежской области от фашистов.</a:t>
            </a:r>
            <a:endParaRPr lang="ru-RU" dirty="0"/>
          </a:p>
        </p:txBody>
      </p:sp>
      <p:pic>
        <p:nvPicPr>
          <p:cNvPr id="4" name="Содержимое 3" descr="0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916832"/>
            <a:ext cx="4464496" cy="470852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Операция «Малый Сатурн» была тщательно спланирована и подготовлена советским командованием. В истории военного дела её часто называют «Сталинградом на Дону». </a:t>
            </a:r>
            <a:endParaRPr lang="ru-RU" dirty="0"/>
          </a:p>
        </p:txBody>
      </p:sp>
      <p:pic>
        <p:nvPicPr>
          <p:cNvPr id="5" name="Рисунок 4" descr="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988840"/>
            <a:ext cx="6264696" cy="432048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 11 часов утра 25 января 1943 года правобережная часть города была полностью очищена от оккупантов. На балконе гостиницы «Воронеж» бойцы 60-ой армии водрузили Красное знамя освобождения.</a:t>
            </a:r>
            <a:endParaRPr lang="ru-RU" dirty="0"/>
          </a:p>
        </p:txBody>
      </p:sp>
      <p:pic>
        <p:nvPicPr>
          <p:cNvPr id="5" name="Рисунок 4" descr="05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564904"/>
            <a:ext cx="6768752" cy="403244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Воронеж вошел в число наиболее разрушенных городов в период Великой Отечественной войны. Исторический центр сгорел во время бомбёжек, музеи, церкви, жилые дома, заводские цеха превратились в руины. </a:t>
            </a:r>
            <a:endParaRPr lang="ru-RU" dirty="0"/>
          </a:p>
        </p:txBody>
      </p:sp>
      <p:pic>
        <p:nvPicPr>
          <p:cNvPr id="4" name="Рисунок 3" descr="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276872"/>
            <a:ext cx="6400800" cy="417646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Одной из горьких страниц истории Воронежа в годы Великой Отечественной войны стал Песчаный лог, где в годы оккупации мирные  горожане были расстреляны фашистами и захоронены в огромной братской могиле.</a:t>
            </a:r>
            <a:endParaRPr lang="ru-RU" dirty="0"/>
          </a:p>
        </p:txBody>
      </p:sp>
      <p:pic>
        <p:nvPicPr>
          <p:cNvPr id="4" name="Рисунок 3" descr="0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76872"/>
            <a:ext cx="9144000" cy="458112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Воронеж не сдался немцам и разрухе, он оказался единственным городом, в котором фашисты не смогли найти кандидатов на должность бургомистра и полицаев. Ни один человек не согласился служить врагу!</a:t>
            </a:r>
            <a:endParaRPr lang="ru-RU" dirty="0"/>
          </a:p>
        </p:txBody>
      </p:sp>
      <p:pic>
        <p:nvPicPr>
          <p:cNvPr id="4" name="Рисунок 3" descr="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76872"/>
            <a:ext cx="8064896" cy="458112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Каждый клочок родной земли пропитан кровью наших солдат, воевавших за освобождение Воронежа. Свидетелем и памятником тех дней является Ротонда. </a:t>
            </a:r>
            <a:endParaRPr lang="ru-RU" dirty="0"/>
          </a:p>
        </p:txBody>
      </p:sp>
      <p:pic>
        <p:nvPicPr>
          <p:cNvPr id="4" name="Рисунок 3" descr="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772816"/>
            <a:ext cx="7620000" cy="468052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Чем больше проходит времени с момента окончания Великой Отечественной войны, тем более значимыми становятся даты, когда можно ещё раз вспомнить о тех героических событиях и о той трагедии, которую вынес наш народ, о роли России  в победе над фашизмом.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0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08920"/>
            <a:ext cx="7620000" cy="403244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Новая памятная дата.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заседании Воронежской областной думы региональные парламентарии утвердили новую памятную дату – 16 декабря – день начала освобождения воронежской земли от немецко-фашистских захватчиков.</a:t>
            </a:r>
          </a:p>
          <a:p>
            <a:r>
              <a:rPr lang="ru-RU" dirty="0" smtClean="0"/>
              <a:t>В этот день в 1942 году стартовала наступательная операция «Малый Сатурн» на Юго – Западном и Воронежском фронтах. Она занимает особое место в освобождении воронежской земли, так как стала фундаментом будущих побед.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59767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Освобождение Воронежа, его правобережной части продолжалось 212 дней и ночей. Защитники Воронежа прикрывали Москву на южном направлении, не дали возможности Гитлеру захватить город одним ударом и оттянули на себя войска, которые должны были уйти на Сталинград.   </a:t>
            </a:r>
            <a:endParaRPr lang="ru-RU" dirty="0"/>
          </a:p>
        </p:txBody>
      </p:sp>
      <p:pic>
        <p:nvPicPr>
          <p:cNvPr id="4" name="Рисунок 3" descr="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996952"/>
            <a:ext cx="6984776" cy="371703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0"/>
            <a:ext cx="8229600" cy="60487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Левобережная линия обороны сдерживала противника от захвата всего города. Линия фронта менялась по нескольку раз в день, борьба шла за каждый квартал, улицу, дом. Упорные бои шли в парке культуры в  Берёзовой роще.</a:t>
            </a:r>
            <a:endParaRPr lang="ru-RU" dirty="0"/>
          </a:p>
        </p:txBody>
      </p:sp>
      <p:pic>
        <p:nvPicPr>
          <p:cNvPr id="4" name="Рисунок 3" descr="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420888"/>
            <a:ext cx="6120680" cy="403244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Удерживая ценой собственной жизни позиции на </a:t>
            </a:r>
            <a:r>
              <a:rPr lang="ru-RU" dirty="0" err="1" smtClean="0"/>
              <a:t>Чижовском</a:t>
            </a:r>
            <a:r>
              <a:rPr lang="ru-RU" dirty="0" smtClean="0"/>
              <a:t> плацдарме, солдаты уничтожали большие скопления противника, лишив немцев стратегического преимущества, сковали их действия в центральной части города. </a:t>
            </a:r>
            <a:r>
              <a:rPr lang="ru-RU" dirty="0" err="1" smtClean="0"/>
              <a:t>Чижовку</a:t>
            </a:r>
            <a:r>
              <a:rPr lang="ru-RU" dirty="0" smtClean="0"/>
              <a:t> солдаты  прозвали «долиной смерти».</a:t>
            </a:r>
            <a:endParaRPr lang="ru-RU" dirty="0"/>
          </a:p>
        </p:txBody>
      </p:sp>
      <p:pic>
        <p:nvPicPr>
          <p:cNvPr id="5" name="Рисунок 4" descr="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564904"/>
            <a:ext cx="6667500" cy="414908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Танковые части, сосредоточенные на левом берегу Воронежа форсировали реку в районе ВОГРЕСа. Переправу  для этой операции много ночей тайно готовили сапёры, которые строили подводные опоры. В ночь перед атакой мост для наших танков был собран всего за три часа.</a:t>
            </a:r>
            <a:endParaRPr lang="ru-RU" dirty="0"/>
          </a:p>
        </p:txBody>
      </p:sp>
      <p:pic>
        <p:nvPicPr>
          <p:cNvPr id="5" name="Рисунок 4" descr="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924944"/>
            <a:ext cx="8279904" cy="367240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Зимой 1942 – 1943 годов Воронежский фронт во взаимодействии с соседними фронтами провёл операцию под кодовым названием «Малый Сатурн», положивший начало изгнанию фашистов с воронежской земли – враг был выгнан из более чем 200 населенных пунктов Воронежской области.</a:t>
            </a:r>
            <a:endParaRPr lang="ru-RU" dirty="0"/>
          </a:p>
        </p:txBody>
      </p:sp>
      <p:pic>
        <p:nvPicPr>
          <p:cNvPr id="4" name="Рисунок 3" descr="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140968"/>
            <a:ext cx="6264696" cy="36004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Решающая битва за Воронеж была проведена в рамках Воронежско – Касторненской наступательной операции. В сражении за Воронеж приняли участие 38-я, 40 –я и 60-я армии Воронежского фронта, армия Брянского фронта и военные двух воздушных армий. </a:t>
            </a:r>
            <a:endParaRPr lang="ru-RU" dirty="0"/>
          </a:p>
        </p:txBody>
      </p:sp>
      <p:pic>
        <p:nvPicPr>
          <p:cNvPr id="5" name="Рисунок 4" descr="04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609528"/>
            <a:ext cx="6696744" cy="413184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Наступательная операция была крайне трудной, победу затрудняли неравные силы.</a:t>
            </a:r>
            <a:endParaRPr lang="ru-RU" dirty="0"/>
          </a:p>
        </p:txBody>
      </p:sp>
      <p:pic>
        <p:nvPicPr>
          <p:cNvPr id="4" name="Рисунок 3" descr="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144000" cy="554461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782</TotalTime>
  <Words>561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16 декабря 1942 г – начало освобождения Воронежской области от фашистов.</vt:lpstr>
      <vt:lpstr>Новая памятная дата.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 декабря 1942 г – начало освобождения Воронежской области от фашистов.</dc:title>
  <dc:creator>HP</dc:creator>
  <cp:lastModifiedBy>HP</cp:lastModifiedBy>
  <cp:revision>10</cp:revision>
  <dcterms:created xsi:type="dcterms:W3CDTF">2022-12-03T19:01:39Z</dcterms:created>
  <dcterms:modified xsi:type="dcterms:W3CDTF">2022-12-12T09:04:26Z</dcterms:modified>
</cp:coreProperties>
</file>