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1581-AF47-4061-9FFB-7ACAE81C133B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0E85-2D16-4660-8E10-5B4A7671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37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1581-AF47-4061-9FFB-7ACAE81C133B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0E85-2D16-4660-8E10-5B4A7671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078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1581-AF47-4061-9FFB-7ACAE81C133B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0E85-2D16-4660-8E10-5B4A7671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347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1581-AF47-4061-9FFB-7ACAE81C133B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0E85-2D16-4660-8E10-5B4A7671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31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1581-AF47-4061-9FFB-7ACAE81C133B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0E85-2D16-4660-8E10-5B4A7671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884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1581-AF47-4061-9FFB-7ACAE81C133B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0E85-2D16-4660-8E10-5B4A7671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911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1581-AF47-4061-9FFB-7ACAE81C133B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0E85-2D16-4660-8E10-5B4A7671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82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1581-AF47-4061-9FFB-7ACAE81C133B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0E85-2D16-4660-8E10-5B4A7671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139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1581-AF47-4061-9FFB-7ACAE81C133B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0E85-2D16-4660-8E10-5B4A7671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071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1581-AF47-4061-9FFB-7ACAE81C133B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0E85-2D16-4660-8E10-5B4A7671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308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1581-AF47-4061-9FFB-7ACAE81C133B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0E85-2D16-4660-8E10-5B4A7671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17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51581-AF47-4061-9FFB-7ACAE81C133B}" type="datetimeFigureOut">
              <a:rPr lang="ru-RU" smtClean="0"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30E85-2D16-4660-8E10-5B4A7671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419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2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14" y="0"/>
            <a:ext cx="12257314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7200" y="373224"/>
            <a:ext cx="1146732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ЗИМА </a:t>
            </a:r>
          </a:p>
          <a:p>
            <a:pPr algn="ctr"/>
            <a:r>
              <a:rPr lang="ru-RU" sz="8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НА УЛИЦАХ РОДНОГО ГОРОДА</a:t>
            </a:r>
          </a:p>
          <a:p>
            <a:endParaRPr lang="ru-RU" dirty="0" smtClean="0">
              <a:latin typeface="Bookman Old Style" panose="02050604050505020204" pitchFamily="18" charset="0"/>
            </a:endParaRPr>
          </a:p>
          <a:p>
            <a:pPr algn="ctr"/>
            <a:endParaRPr lang="ru-RU" sz="2800" b="1" dirty="0" smtClean="0"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 smtClean="0">
                <a:latin typeface="Bookman Old Style" panose="02050604050505020204" pitchFamily="18" charset="0"/>
              </a:rPr>
              <a:t>ВЫСТАВКА РАБОТ </a:t>
            </a:r>
          </a:p>
          <a:p>
            <a:pPr algn="ctr"/>
            <a:r>
              <a:rPr lang="ru-RU" sz="2800" b="1" dirty="0" smtClean="0">
                <a:latin typeface="Bookman Old Style" panose="02050604050505020204" pitchFamily="18" charset="0"/>
              </a:rPr>
              <a:t>УЧАЩИХСЯ ХУДОЖЕСТВЕННОГО ОТДЕЛЕНИЯ </a:t>
            </a:r>
          </a:p>
          <a:p>
            <a:pPr algn="ctr"/>
            <a:r>
              <a:rPr lang="ru-RU" sz="2800" b="1" dirty="0" smtClean="0">
                <a:latin typeface="Bookman Old Style" panose="02050604050505020204" pitchFamily="18" charset="0"/>
              </a:rPr>
              <a:t>ДШИ №12 г. ВОРОНЕЖ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74" y="307910"/>
            <a:ext cx="2180842" cy="236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59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9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" t="1088" r="1087"/>
          <a:stretch/>
        </p:blipFill>
        <p:spPr>
          <a:xfrm>
            <a:off x="242242" y="3057285"/>
            <a:ext cx="4254759" cy="292363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99796" y="5998006"/>
            <a:ext cx="4329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Серых Вероника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449" y="390307"/>
            <a:ext cx="3898184" cy="292363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243803" y="3334920"/>
            <a:ext cx="4021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Химичева Валерия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003" y="1852126"/>
            <a:ext cx="2836627" cy="428275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9004041" y="6232849"/>
            <a:ext cx="2873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       Беляева Дарья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958" y="4357394"/>
            <a:ext cx="2343088" cy="131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00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" y="196720"/>
            <a:ext cx="3771123" cy="282834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30580" y="3025063"/>
            <a:ext cx="452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Литвинова Анастасия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38" y="3394395"/>
            <a:ext cx="4344796" cy="287772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163924" y="6272117"/>
            <a:ext cx="4348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Bookman Old Style" panose="02050604050505020204" pitchFamily="18" charset="0"/>
              </a:rPr>
              <a:t>Бакутин</a:t>
            </a:r>
            <a:r>
              <a:rPr lang="ru-RU" b="1" dirty="0" smtClean="0">
                <a:latin typeface="Bookman Old Style" panose="02050604050505020204" pitchFamily="18" charset="0"/>
              </a:rPr>
              <a:t> Вадим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"/>
          <a:stretch/>
        </p:blipFill>
        <p:spPr>
          <a:xfrm>
            <a:off x="5282475" y="99929"/>
            <a:ext cx="3004458" cy="405219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282475" y="4282370"/>
            <a:ext cx="2975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   </a:t>
            </a:r>
            <a:r>
              <a:rPr lang="ru-RU" b="1" dirty="0" err="1" smtClean="0">
                <a:latin typeface="Bookman Old Style" panose="02050604050505020204" pitchFamily="18" charset="0"/>
              </a:rPr>
              <a:t>Борзенкова</a:t>
            </a:r>
            <a:r>
              <a:rPr lang="ru-RU" b="1" dirty="0" smtClean="0">
                <a:latin typeface="Bookman Old Style" panose="02050604050505020204" pitchFamily="18" charset="0"/>
              </a:rPr>
              <a:t> Арина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591" y="1610891"/>
            <a:ext cx="3240055" cy="432007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8616591" y="5963915"/>
            <a:ext cx="3307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       Карпова Юля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354" y="4951019"/>
            <a:ext cx="2322142" cy="150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507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81" y="3013016"/>
            <a:ext cx="4018380" cy="301378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27046" y="6026802"/>
            <a:ext cx="3778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       </a:t>
            </a:r>
            <a:r>
              <a:rPr lang="ru-RU" b="1" dirty="0" err="1" smtClean="0">
                <a:latin typeface="Bookman Old Style" panose="02050604050505020204" pitchFamily="18" charset="0"/>
              </a:rPr>
              <a:t>Ишкова</a:t>
            </a:r>
            <a:r>
              <a:rPr lang="ru-RU" b="1" dirty="0" smtClean="0">
                <a:latin typeface="Bookman Old Style" panose="02050604050505020204" pitchFamily="18" charset="0"/>
              </a:rPr>
              <a:t> Полина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7" r="786"/>
          <a:stretch/>
        </p:blipFill>
        <p:spPr>
          <a:xfrm>
            <a:off x="7818609" y="1054359"/>
            <a:ext cx="4189824" cy="292048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7970238" y="4058044"/>
            <a:ext cx="4012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        </a:t>
            </a:r>
            <a:r>
              <a:rPr lang="ru-RU" b="1" dirty="0" err="1" smtClean="0">
                <a:latin typeface="Bookman Old Style" panose="02050604050505020204" pitchFamily="18" charset="0"/>
              </a:rPr>
              <a:t>Кудашова</a:t>
            </a:r>
            <a:r>
              <a:rPr lang="ru-RU" b="1" dirty="0" smtClean="0">
                <a:latin typeface="Bookman Old Style" panose="02050604050505020204" pitchFamily="18" charset="0"/>
              </a:rPr>
              <a:t> </a:t>
            </a:r>
            <a:r>
              <a:rPr lang="ru-RU" b="1" dirty="0" err="1" smtClean="0">
                <a:latin typeface="Bookman Old Style" panose="02050604050505020204" pitchFamily="18" charset="0"/>
              </a:rPr>
              <a:t>Мелания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359" y="220171"/>
            <a:ext cx="3287683" cy="496375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347359" y="5309118"/>
            <a:ext cx="3287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Пустовалов Алексей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39266" y="4896577"/>
            <a:ext cx="2529197" cy="156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8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37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1298" y="149290"/>
            <a:ext cx="118965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класс преподавателя МЕЖОВА Н.А.</a:t>
            </a:r>
            <a:endParaRPr lang="ru-RU" sz="3200" b="1" dirty="0">
              <a:solidFill>
                <a:schemeClr val="accent4">
                  <a:lumMod val="40000"/>
                  <a:lumOff val="6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981838"/>
            <a:ext cx="11812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     </a:t>
            </a:r>
            <a:r>
              <a:rPr lang="ru-RU" b="1" dirty="0" smtClean="0">
                <a:latin typeface="Bookman Old Style" panose="02050604050505020204" pitchFamily="18" charset="0"/>
              </a:rPr>
              <a:t>Азарова Валерия                                                                       </a:t>
            </a:r>
            <a:r>
              <a:rPr lang="ru-RU" b="1" dirty="0" err="1" smtClean="0">
                <a:latin typeface="Bookman Old Style" panose="02050604050505020204" pitchFamily="18" charset="0"/>
              </a:rPr>
              <a:t>Алексейченко</a:t>
            </a:r>
            <a:r>
              <a:rPr lang="ru-RU" b="1" dirty="0" smtClean="0">
                <a:latin typeface="Bookman Old Style" panose="02050604050505020204" pitchFamily="18" charset="0"/>
              </a:rPr>
              <a:t> Анастасия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103" y="3769339"/>
            <a:ext cx="3754017" cy="281551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7332846" y="6340678"/>
            <a:ext cx="5430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Добровольский Тимур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6" b="2129"/>
          <a:stretch/>
        </p:blipFill>
        <p:spPr>
          <a:xfrm>
            <a:off x="7547449" y="734065"/>
            <a:ext cx="4287896" cy="305111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5" b="2150"/>
          <a:stretch/>
        </p:blipFill>
        <p:spPr>
          <a:xfrm>
            <a:off x="345233" y="807416"/>
            <a:ext cx="4357395" cy="307411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7901"/>
          <a:stretch/>
        </p:blipFill>
        <p:spPr>
          <a:xfrm>
            <a:off x="9958363" y="5020421"/>
            <a:ext cx="1600201" cy="156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388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8"/>
          <a:stretch/>
        </p:blipFill>
        <p:spPr>
          <a:xfrm>
            <a:off x="389165" y="461091"/>
            <a:ext cx="3402951" cy="479365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89165" y="5271795"/>
            <a:ext cx="3405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Андрианова Екатерина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405" y="1262224"/>
            <a:ext cx="3492370" cy="465649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329405" y="5990254"/>
            <a:ext cx="3181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         Ботиков Арсений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342" y="587829"/>
            <a:ext cx="3500187" cy="466691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8438763" y="5271795"/>
            <a:ext cx="3097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            </a:t>
            </a:r>
            <a:r>
              <a:rPr lang="ru-RU" b="1" dirty="0" err="1" smtClean="0">
                <a:latin typeface="Bookman Old Style" panose="02050604050505020204" pitchFamily="18" charset="0"/>
              </a:rPr>
              <a:t>Гуз</a:t>
            </a:r>
            <a:r>
              <a:rPr lang="ru-RU" b="1" dirty="0" smtClean="0">
                <a:latin typeface="Bookman Old Style" panose="02050604050505020204" pitchFamily="18" charset="0"/>
              </a:rPr>
              <a:t> Вера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670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98" y="298579"/>
            <a:ext cx="4764834" cy="357362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73698" y="3872204"/>
            <a:ext cx="4170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Голенко Анжелика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701" y="146950"/>
            <a:ext cx="4764833" cy="357362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8243598" y="3714361"/>
            <a:ext cx="4506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Bookman Old Style" panose="02050604050505020204" pitchFamily="18" charset="0"/>
              </a:rPr>
              <a:t>Житенёва</a:t>
            </a:r>
            <a:r>
              <a:rPr lang="ru-RU" b="1" dirty="0" smtClean="0">
                <a:latin typeface="Bookman Old Style" panose="02050604050505020204" pitchFamily="18" charset="0"/>
              </a:rPr>
              <a:t> Милена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481" y="4056870"/>
            <a:ext cx="3579845" cy="268488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53007" y="6167535"/>
            <a:ext cx="4012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                         Долгих Мария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1" t="37901"/>
          <a:stretch/>
        </p:blipFill>
        <p:spPr>
          <a:xfrm>
            <a:off x="9629192" y="5094514"/>
            <a:ext cx="1600201" cy="156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6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0" b="5967"/>
          <a:stretch/>
        </p:blipFill>
        <p:spPr>
          <a:xfrm>
            <a:off x="504481" y="1658386"/>
            <a:ext cx="3279429" cy="445614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44106" y="6114528"/>
            <a:ext cx="272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Дроздова Арина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393" y="1200929"/>
            <a:ext cx="3342106" cy="445614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586169" y="5664712"/>
            <a:ext cx="2896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Ерёменко Богдана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982" y="419619"/>
            <a:ext cx="3342107" cy="445614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8499011" y="4875761"/>
            <a:ext cx="2906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Коптева Полина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693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0" y="382554"/>
            <a:ext cx="3935975" cy="295198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49730" y="3334535"/>
            <a:ext cx="3526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atin typeface="Bookman Old Style" panose="02050604050505020204" pitchFamily="18" charset="0"/>
              </a:rPr>
              <a:t>Лопанова</a:t>
            </a:r>
            <a:r>
              <a:rPr lang="ru-RU" b="1" dirty="0" smtClean="0">
                <a:latin typeface="Bookman Old Style" panose="02050604050505020204" pitchFamily="18" charset="0"/>
              </a:rPr>
              <a:t> Ева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" t="6258" b="1225"/>
          <a:stretch/>
        </p:blipFill>
        <p:spPr>
          <a:xfrm>
            <a:off x="6833693" y="375402"/>
            <a:ext cx="4139885" cy="295913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7765976" y="3334535"/>
            <a:ext cx="3722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Черкасова Анастасия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193" y="3519201"/>
            <a:ext cx="3898641" cy="292398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7322770" y="6109002"/>
            <a:ext cx="2304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Штанько Роман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7787" y="4294574"/>
            <a:ext cx="2597121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23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07" y="1280127"/>
            <a:ext cx="3422002" cy="456266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57200" y="5842796"/>
            <a:ext cx="3400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atin typeface="Bookman Old Style" panose="02050604050505020204" pitchFamily="18" charset="0"/>
              </a:rPr>
              <a:t>Плахутина</a:t>
            </a:r>
            <a:r>
              <a:rPr lang="ru-RU" b="1" dirty="0" smtClean="0">
                <a:latin typeface="Bookman Old Style" panose="02050604050505020204" pitchFamily="18" charset="0"/>
              </a:rPr>
              <a:t> Виктория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1"/>
          <a:stretch/>
        </p:blipFill>
        <p:spPr>
          <a:xfrm>
            <a:off x="4530216" y="826532"/>
            <a:ext cx="3340738" cy="456437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471513" y="5412815"/>
            <a:ext cx="3382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        </a:t>
            </a:r>
            <a:r>
              <a:rPr lang="ru-RU" b="1" dirty="0" err="1" smtClean="0">
                <a:latin typeface="Bookman Old Style" panose="02050604050505020204" pitchFamily="18" charset="0"/>
              </a:rPr>
              <a:t>Требунских</a:t>
            </a:r>
            <a:r>
              <a:rPr lang="ru-RU" b="1" dirty="0" smtClean="0">
                <a:latin typeface="Bookman Old Style" panose="02050604050505020204" pitchFamily="18" charset="0"/>
              </a:rPr>
              <a:t> Яна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" b="3402"/>
          <a:stretch/>
        </p:blipFill>
        <p:spPr>
          <a:xfrm>
            <a:off x="8304245" y="377365"/>
            <a:ext cx="3368352" cy="452120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8257592" y="4898572"/>
            <a:ext cx="3461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atin typeface="Bookman Old Style" panose="02050604050505020204" pitchFamily="18" charset="0"/>
              </a:rPr>
              <a:t>Сколкова</a:t>
            </a:r>
            <a:r>
              <a:rPr lang="ru-RU" b="1" dirty="0" smtClean="0">
                <a:latin typeface="Bookman Old Style" panose="02050604050505020204" pitchFamily="18" charset="0"/>
              </a:rPr>
              <a:t> Ольга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152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" r="2177" b="2042"/>
          <a:stretch/>
        </p:blipFill>
        <p:spPr>
          <a:xfrm>
            <a:off x="193029" y="219938"/>
            <a:ext cx="3925076" cy="291514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71063" y="3135085"/>
            <a:ext cx="4346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        </a:t>
            </a:r>
            <a:r>
              <a:rPr lang="ru-RU" b="1" dirty="0" err="1" smtClean="0">
                <a:latin typeface="Bookman Old Style" panose="02050604050505020204" pitchFamily="18" charset="0"/>
              </a:rPr>
              <a:t>Голубкова</a:t>
            </a:r>
            <a:r>
              <a:rPr lang="ru-RU" b="1" dirty="0" smtClean="0">
                <a:latin typeface="Bookman Old Style" panose="02050604050505020204" pitchFamily="18" charset="0"/>
              </a:rPr>
              <a:t> София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t="2585" b="1768"/>
          <a:stretch/>
        </p:blipFill>
        <p:spPr>
          <a:xfrm>
            <a:off x="413070" y="3748005"/>
            <a:ext cx="3937592" cy="289149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1" t="1225" r="2351"/>
          <a:stretch/>
        </p:blipFill>
        <p:spPr>
          <a:xfrm>
            <a:off x="4583219" y="1297225"/>
            <a:ext cx="3107094" cy="441438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023382" y="5770531"/>
            <a:ext cx="3191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     Журавлёва Алла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" b="3130"/>
          <a:stretch/>
        </p:blipFill>
        <p:spPr>
          <a:xfrm>
            <a:off x="8236209" y="219938"/>
            <a:ext cx="3628985" cy="462798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8236209" y="4847922"/>
            <a:ext cx="3592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Морозова Екатерина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033" y="5217254"/>
            <a:ext cx="2322142" cy="150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422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5273" y="158620"/>
            <a:ext cx="118125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Bookman Old Style" panose="02050604050505020204" pitchFamily="18" charset="0"/>
              </a:rPr>
              <a:t>к</a:t>
            </a: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ookman Old Style" panose="02050604050505020204" pitchFamily="18" charset="0"/>
              </a:rPr>
              <a:t>ласс преподавателя </a:t>
            </a:r>
            <a:r>
              <a:rPr lang="ru-RU" sz="32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ookman Old Style" panose="02050604050505020204" pitchFamily="18" charset="0"/>
              </a:rPr>
              <a:t>Барыбиной</a:t>
            </a: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Bookman Old Style" panose="02050604050505020204" pitchFamily="18" charset="0"/>
              </a:rPr>
              <a:t> О.Ю.</a:t>
            </a: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1"/>
          <a:stretch/>
        </p:blipFill>
        <p:spPr>
          <a:xfrm>
            <a:off x="609599" y="883072"/>
            <a:ext cx="4335625" cy="318535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275185" y="4068429"/>
            <a:ext cx="4310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Алексеева Мария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728" y="3287586"/>
            <a:ext cx="4362245" cy="288927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858024" y="6176865"/>
            <a:ext cx="4362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              </a:t>
            </a:r>
            <a:r>
              <a:rPr lang="ru-RU" b="1" dirty="0" err="1" smtClean="0">
                <a:latin typeface="Bookman Old Style" panose="02050604050505020204" pitchFamily="18" charset="0"/>
              </a:rPr>
              <a:t>Санченко</a:t>
            </a:r>
            <a:r>
              <a:rPr lang="ru-RU" b="1" dirty="0" smtClean="0">
                <a:latin typeface="Bookman Old Style" panose="02050604050505020204" pitchFamily="18" charset="0"/>
              </a:rPr>
              <a:t> Полина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488" y="743395"/>
            <a:ext cx="2411964" cy="482392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9136225" y="5584371"/>
            <a:ext cx="2504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Митрохина София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90" y="4844550"/>
            <a:ext cx="2598605" cy="160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11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107</Words>
  <Application>Microsoft Office PowerPoint</Application>
  <PresentationFormat>Широкоэкранный</PresentationFormat>
  <Paragraphs>42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Bookman Old Style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2022-12-07T18:24:09Z</dcterms:created>
  <dcterms:modified xsi:type="dcterms:W3CDTF">2022-12-07T20:58:04Z</dcterms:modified>
</cp:coreProperties>
</file>